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3"/>
  </p:notesMasterIdLst>
  <p:sldIdLst>
    <p:sldId id="257" r:id="rId3"/>
    <p:sldId id="329" r:id="rId4"/>
    <p:sldId id="268" r:id="rId5"/>
    <p:sldId id="304" r:id="rId6"/>
    <p:sldId id="260" r:id="rId7"/>
    <p:sldId id="325" r:id="rId8"/>
    <p:sldId id="331" r:id="rId9"/>
    <p:sldId id="273" r:id="rId10"/>
    <p:sldId id="263" r:id="rId11"/>
    <p:sldId id="340" r:id="rId1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notesViewPr>
    <p:cSldViewPr snapToGrid="0">
      <p:cViewPr varScale="1">
        <p:scale>
          <a:sx n="67" d="100"/>
          <a:sy n="67" d="100"/>
        </p:scale>
        <p:origin x="2483"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Andrews" userId="b9dfb48dc0c9028d" providerId="LiveId" clId="{39B590EA-2759-4F77-93A7-8DD01DEDC633}"/>
    <pc:docChg chg="undo custSel addSld delSld modSld modNotesMaster">
      <pc:chgData name="Jenny Andrews" userId="b9dfb48dc0c9028d" providerId="LiveId" clId="{39B590EA-2759-4F77-93A7-8DD01DEDC633}" dt="2022-09-07T12:12:31.367" v="2669" actId="1076"/>
      <pc:docMkLst>
        <pc:docMk/>
      </pc:docMkLst>
      <pc:sldChg chg="modSp mod modNotes">
        <pc:chgData name="Jenny Andrews" userId="b9dfb48dc0c9028d" providerId="LiveId" clId="{39B590EA-2759-4F77-93A7-8DD01DEDC633}" dt="2022-09-07T12:12:31.367" v="2669" actId="1076"/>
        <pc:sldMkLst>
          <pc:docMk/>
          <pc:sldMk cId="0" sldId="257"/>
        </pc:sldMkLst>
        <pc:picChg chg="mod">
          <ac:chgData name="Jenny Andrews" userId="b9dfb48dc0c9028d" providerId="LiveId" clId="{39B590EA-2759-4F77-93A7-8DD01DEDC633}" dt="2022-09-07T12:12:31.367" v="2669" actId="1076"/>
          <ac:picMkLst>
            <pc:docMk/>
            <pc:sldMk cId="0" sldId="257"/>
            <ac:picMk id="3" creationId="{FC6C3CCE-C90B-465C-B3D6-CB3AF74730FB}"/>
          </ac:picMkLst>
        </pc:picChg>
        <pc:picChg chg="mod">
          <ac:chgData name="Jenny Andrews" userId="b9dfb48dc0c9028d" providerId="LiveId" clId="{39B590EA-2759-4F77-93A7-8DD01DEDC633}" dt="2022-09-06T23:30:23.723" v="327" actId="1076"/>
          <ac:picMkLst>
            <pc:docMk/>
            <pc:sldMk cId="0" sldId="257"/>
            <ac:picMk id="10" creationId="{6F65FA8B-D7C0-4D4A-8C95-071A0959B30C}"/>
          </ac:picMkLst>
        </pc:picChg>
      </pc:sldChg>
      <pc:sldChg chg="delSp modSp mod">
        <pc:chgData name="Jenny Andrews" userId="b9dfb48dc0c9028d" providerId="LiveId" clId="{39B590EA-2759-4F77-93A7-8DD01DEDC633}" dt="2022-09-06T23:22:37.433" v="292" actId="255"/>
        <pc:sldMkLst>
          <pc:docMk/>
          <pc:sldMk cId="0" sldId="260"/>
        </pc:sldMkLst>
        <pc:spChg chg="del">
          <ac:chgData name="Jenny Andrews" userId="b9dfb48dc0c9028d" providerId="LiveId" clId="{39B590EA-2759-4F77-93A7-8DD01DEDC633}" dt="2022-09-06T22:29:25.075" v="2" actId="21"/>
          <ac:spMkLst>
            <pc:docMk/>
            <pc:sldMk cId="0" sldId="260"/>
            <ac:spMk id="4" creationId="{00000000-0000-0000-0000-000000000000}"/>
          </ac:spMkLst>
        </pc:spChg>
        <pc:spChg chg="mod">
          <ac:chgData name="Jenny Andrews" userId="b9dfb48dc0c9028d" providerId="LiveId" clId="{39B590EA-2759-4F77-93A7-8DD01DEDC633}" dt="2022-09-06T23:22:37.433" v="292" actId="255"/>
          <ac:spMkLst>
            <pc:docMk/>
            <pc:sldMk cId="0" sldId="260"/>
            <ac:spMk id="37" creationId="{99D840AE-50CE-4237-9C55-CB89FDD75286}"/>
          </ac:spMkLst>
        </pc:spChg>
        <pc:picChg chg="mod">
          <ac:chgData name="Jenny Andrews" userId="b9dfb48dc0c9028d" providerId="LiveId" clId="{39B590EA-2759-4F77-93A7-8DD01DEDC633}" dt="2022-09-06T22:29:17.595" v="1" actId="14100"/>
          <ac:picMkLst>
            <pc:docMk/>
            <pc:sldMk cId="0" sldId="260"/>
            <ac:picMk id="6" creationId="{C8B898C3-107D-4493-BFCA-93636E64A1D3}"/>
          </ac:picMkLst>
        </pc:picChg>
        <pc:picChg chg="mod">
          <ac:chgData name="Jenny Andrews" userId="b9dfb48dc0c9028d" providerId="LiveId" clId="{39B590EA-2759-4F77-93A7-8DD01DEDC633}" dt="2022-09-06T22:29:46.182" v="5" actId="14100"/>
          <ac:picMkLst>
            <pc:docMk/>
            <pc:sldMk cId="0" sldId="260"/>
            <ac:picMk id="12" creationId="{B27D3E18-3FB1-411D-B71E-0AF100931A7C}"/>
          </ac:picMkLst>
        </pc:picChg>
        <pc:picChg chg="mod">
          <ac:chgData name="Jenny Andrews" userId="b9dfb48dc0c9028d" providerId="LiveId" clId="{39B590EA-2759-4F77-93A7-8DD01DEDC633}" dt="2022-09-06T22:29:39.026" v="4" actId="14100"/>
          <ac:picMkLst>
            <pc:docMk/>
            <pc:sldMk cId="0" sldId="260"/>
            <ac:picMk id="14" creationId="{44C3A9B2-1AF6-4C52-938B-411DB131A387}"/>
          </ac:picMkLst>
        </pc:picChg>
      </pc:sldChg>
      <pc:sldChg chg="modSp mod modNotes">
        <pc:chgData name="Jenny Andrews" userId="b9dfb48dc0c9028d" providerId="LiveId" clId="{39B590EA-2759-4F77-93A7-8DD01DEDC633}" dt="2022-09-07T12:12:00.345" v="2668"/>
        <pc:sldMkLst>
          <pc:docMk/>
          <pc:sldMk cId="0" sldId="263"/>
        </pc:sldMkLst>
        <pc:spChg chg="mod">
          <ac:chgData name="Jenny Andrews" userId="b9dfb48dc0c9028d" providerId="LiveId" clId="{39B590EA-2759-4F77-93A7-8DD01DEDC633}" dt="2022-09-06T23:23:41.941" v="293" actId="14100"/>
          <ac:spMkLst>
            <pc:docMk/>
            <pc:sldMk cId="0" sldId="263"/>
            <ac:spMk id="3" creationId="{0506AC92-11C7-4639-88B7-8B54C4FDEA42}"/>
          </ac:spMkLst>
        </pc:spChg>
      </pc:sldChg>
      <pc:sldChg chg="delSp modSp mod">
        <pc:chgData name="Jenny Andrews" userId="b9dfb48dc0c9028d" providerId="LiveId" clId="{39B590EA-2759-4F77-93A7-8DD01DEDC633}" dt="2022-09-06T23:21:54.739" v="291" actId="14100"/>
        <pc:sldMkLst>
          <pc:docMk/>
          <pc:sldMk cId="0" sldId="268"/>
        </pc:sldMkLst>
        <pc:spChg chg="del">
          <ac:chgData name="Jenny Andrews" userId="b9dfb48dc0c9028d" providerId="LiveId" clId="{39B590EA-2759-4F77-93A7-8DD01DEDC633}" dt="2022-09-06T23:07:17.356" v="280" actId="478"/>
          <ac:spMkLst>
            <pc:docMk/>
            <pc:sldMk cId="0" sldId="268"/>
            <ac:spMk id="2" creationId="{00000000-0000-0000-0000-000000000000}"/>
          </ac:spMkLst>
        </pc:spChg>
        <pc:spChg chg="mod">
          <ac:chgData name="Jenny Andrews" userId="b9dfb48dc0c9028d" providerId="LiveId" clId="{39B590EA-2759-4F77-93A7-8DD01DEDC633}" dt="2022-09-06T23:21:00.427" v="289" actId="20577"/>
          <ac:spMkLst>
            <pc:docMk/>
            <pc:sldMk cId="0" sldId="268"/>
            <ac:spMk id="7" creationId="{00000000-0000-0000-0000-000000000000}"/>
          </ac:spMkLst>
        </pc:spChg>
        <pc:picChg chg="mod">
          <ac:chgData name="Jenny Andrews" userId="b9dfb48dc0c9028d" providerId="LiveId" clId="{39B590EA-2759-4F77-93A7-8DD01DEDC633}" dt="2022-09-06T23:21:54.739" v="291" actId="14100"/>
          <ac:picMkLst>
            <pc:docMk/>
            <pc:sldMk cId="0" sldId="268"/>
            <ac:picMk id="8" creationId="{CB0B8C8E-64C1-4DE3-A052-15E59E53C642}"/>
          </ac:picMkLst>
        </pc:picChg>
      </pc:sldChg>
      <pc:sldChg chg="modSp mod modNotes">
        <pc:chgData name="Jenny Andrews" userId="b9dfb48dc0c9028d" providerId="LiveId" clId="{39B590EA-2759-4F77-93A7-8DD01DEDC633}" dt="2022-09-07T00:18:52.189" v="2667" actId="5793"/>
        <pc:sldMkLst>
          <pc:docMk/>
          <pc:sldMk cId="0" sldId="273"/>
        </pc:sldMkLst>
        <pc:spChg chg="mod">
          <ac:chgData name="Jenny Andrews" userId="b9dfb48dc0c9028d" providerId="LiveId" clId="{39B590EA-2759-4F77-93A7-8DD01DEDC633}" dt="2022-09-06T22:57:14.185" v="244" actId="207"/>
          <ac:spMkLst>
            <pc:docMk/>
            <pc:sldMk cId="0" sldId="273"/>
            <ac:spMk id="13" creationId="{88934334-56FA-4AB9-A277-BAB728A85003}"/>
          </ac:spMkLst>
        </pc:spChg>
      </pc:sldChg>
      <pc:sldChg chg="modSp mod modNotes">
        <pc:chgData name="Jenny Andrews" userId="b9dfb48dc0c9028d" providerId="LiveId" clId="{39B590EA-2759-4F77-93A7-8DD01DEDC633}" dt="2022-09-07T12:12:00.345" v="2668"/>
        <pc:sldMkLst>
          <pc:docMk/>
          <pc:sldMk cId="0" sldId="304"/>
        </pc:sldMkLst>
        <pc:spChg chg="mod">
          <ac:chgData name="Jenny Andrews" userId="b9dfb48dc0c9028d" providerId="LiveId" clId="{39B590EA-2759-4F77-93A7-8DD01DEDC633}" dt="2022-09-06T23:20:23.916" v="284" actId="20577"/>
          <ac:spMkLst>
            <pc:docMk/>
            <pc:sldMk cId="0" sldId="304"/>
            <ac:spMk id="16" creationId="{00000000-0000-0000-0000-000000000000}"/>
          </ac:spMkLst>
        </pc:spChg>
      </pc:sldChg>
      <pc:sldChg chg="addSp delSp modSp mod modNotes">
        <pc:chgData name="Jenny Andrews" userId="b9dfb48dc0c9028d" providerId="LiveId" clId="{39B590EA-2759-4F77-93A7-8DD01DEDC633}" dt="2022-09-06T23:51:43.035" v="1301" actId="20577"/>
        <pc:sldMkLst>
          <pc:docMk/>
          <pc:sldMk cId="4031980659" sldId="325"/>
        </pc:sldMkLst>
        <pc:spChg chg="add del">
          <ac:chgData name="Jenny Andrews" userId="b9dfb48dc0c9028d" providerId="LiveId" clId="{39B590EA-2759-4F77-93A7-8DD01DEDC633}" dt="2022-09-06T22:37:14.524" v="16" actId="22"/>
          <ac:spMkLst>
            <pc:docMk/>
            <pc:sldMk cId="4031980659" sldId="325"/>
            <ac:spMk id="6" creationId="{4D17846D-89CF-E356-BD0A-02ABEA1E2338}"/>
          </ac:spMkLst>
        </pc:spChg>
        <pc:spChg chg="mod">
          <ac:chgData name="Jenny Andrews" userId="b9dfb48dc0c9028d" providerId="LiveId" clId="{39B590EA-2759-4F77-93A7-8DD01DEDC633}" dt="2022-09-06T22:57:53.572" v="247" actId="2711"/>
          <ac:spMkLst>
            <pc:docMk/>
            <pc:sldMk cId="4031980659" sldId="325"/>
            <ac:spMk id="7" creationId="{6A1B1A55-7ED7-4EFC-8C9D-229BD9E9721E}"/>
          </ac:spMkLst>
        </pc:spChg>
        <pc:picChg chg="mod">
          <ac:chgData name="Jenny Andrews" userId="b9dfb48dc0c9028d" providerId="LiveId" clId="{39B590EA-2759-4F77-93A7-8DD01DEDC633}" dt="2022-09-06T23:28:34.678" v="315" actId="14100"/>
          <ac:picMkLst>
            <pc:docMk/>
            <pc:sldMk cId="4031980659" sldId="325"/>
            <ac:picMk id="2" creationId="{AF8921A8-7698-4831-90D4-C1796840FA3B}"/>
          </ac:picMkLst>
        </pc:picChg>
      </pc:sldChg>
      <pc:sldChg chg="modSp mod modNotes">
        <pc:chgData name="Jenny Andrews" userId="b9dfb48dc0c9028d" providerId="LiveId" clId="{39B590EA-2759-4F77-93A7-8DD01DEDC633}" dt="2022-09-06T23:35:50.809" v="918" actId="115"/>
        <pc:sldMkLst>
          <pc:docMk/>
          <pc:sldMk cId="2102351880" sldId="329"/>
        </pc:sldMkLst>
        <pc:spChg chg="mod">
          <ac:chgData name="Jenny Andrews" userId="b9dfb48dc0c9028d" providerId="LiveId" clId="{39B590EA-2759-4F77-93A7-8DD01DEDC633}" dt="2022-09-06T23:06:48.812" v="279" actId="113"/>
          <ac:spMkLst>
            <pc:docMk/>
            <pc:sldMk cId="2102351880" sldId="329"/>
            <ac:spMk id="13" creationId="{88934334-56FA-4AB9-A277-BAB728A85003}"/>
          </ac:spMkLst>
        </pc:spChg>
      </pc:sldChg>
      <pc:sldChg chg="addSp delSp modSp mod modNotes">
        <pc:chgData name="Jenny Andrews" userId="b9dfb48dc0c9028d" providerId="LiveId" clId="{39B590EA-2759-4F77-93A7-8DD01DEDC633}" dt="2022-09-07T00:18:23.766" v="2664" actId="20577"/>
        <pc:sldMkLst>
          <pc:docMk/>
          <pc:sldMk cId="2973125888" sldId="331"/>
        </pc:sldMkLst>
        <pc:spChg chg="add mod">
          <ac:chgData name="Jenny Andrews" userId="b9dfb48dc0c9028d" providerId="LiveId" clId="{39B590EA-2759-4F77-93A7-8DD01DEDC633}" dt="2022-09-06T22:56:35.610" v="243" actId="207"/>
          <ac:spMkLst>
            <pc:docMk/>
            <pc:sldMk cId="2973125888" sldId="331"/>
            <ac:spMk id="6" creationId="{A59E382C-617A-1998-ABAD-0FEC79610A6F}"/>
          </ac:spMkLst>
        </pc:spChg>
        <pc:spChg chg="mod">
          <ac:chgData name="Jenny Andrews" userId="b9dfb48dc0c9028d" providerId="LiveId" clId="{39B590EA-2759-4F77-93A7-8DD01DEDC633}" dt="2022-09-06T22:41:52.137" v="19" actId="14100"/>
          <ac:spMkLst>
            <pc:docMk/>
            <pc:sldMk cId="2973125888" sldId="331"/>
            <ac:spMk id="7" creationId="{00000000-0000-0000-0000-000000000000}"/>
          </ac:spMkLst>
        </pc:spChg>
        <pc:spChg chg="add mod">
          <ac:chgData name="Jenny Andrews" userId="b9dfb48dc0c9028d" providerId="LiveId" clId="{39B590EA-2759-4F77-93A7-8DD01DEDC633}" dt="2022-09-06T22:55:27.752" v="239" actId="113"/>
          <ac:spMkLst>
            <pc:docMk/>
            <pc:sldMk cId="2973125888" sldId="331"/>
            <ac:spMk id="8" creationId="{EAA498E3-5007-C4DC-6688-CF5CDD5B6BB4}"/>
          </ac:spMkLst>
        </pc:spChg>
        <pc:spChg chg="add mod">
          <ac:chgData name="Jenny Andrews" userId="b9dfb48dc0c9028d" providerId="LiveId" clId="{39B590EA-2759-4F77-93A7-8DD01DEDC633}" dt="2022-09-06T22:55:20.492" v="238" actId="113"/>
          <ac:spMkLst>
            <pc:docMk/>
            <pc:sldMk cId="2973125888" sldId="331"/>
            <ac:spMk id="9" creationId="{45631C0E-64BA-CE11-BE88-B067A4D44CE4}"/>
          </ac:spMkLst>
        </pc:spChg>
        <pc:spChg chg="del">
          <ac:chgData name="Jenny Andrews" userId="b9dfb48dc0c9028d" providerId="LiveId" clId="{39B590EA-2759-4F77-93A7-8DD01DEDC633}" dt="2022-09-06T22:45:36.307" v="22" actId="21"/>
          <ac:spMkLst>
            <pc:docMk/>
            <pc:sldMk cId="2973125888" sldId="331"/>
            <ac:spMk id="11" creationId="{96F5CEE6-B03E-4145-9036-9E74EC74D6EB}"/>
          </ac:spMkLst>
        </pc:spChg>
        <pc:picChg chg="add mod">
          <ac:chgData name="Jenny Andrews" userId="b9dfb48dc0c9028d" providerId="LiveId" clId="{39B590EA-2759-4F77-93A7-8DD01DEDC633}" dt="2022-09-06T23:02:21.938" v="256" actId="1076"/>
          <ac:picMkLst>
            <pc:docMk/>
            <pc:sldMk cId="2973125888" sldId="331"/>
            <ac:picMk id="4" creationId="{5CEA163A-8E17-0164-809A-0648FC60F936}"/>
          </ac:picMkLst>
        </pc:picChg>
        <pc:picChg chg="add mod">
          <ac:chgData name="Jenny Andrews" userId="b9dfb48dc0c9028d" providerId="LiveId" clId="{39B590EA-2759-4F77-93A7-8DD01DEDC633}" dt="2022-09-06T22:50:11.578" v="31" actId="14100"/>
          <ac:picMkLst>
            <pc:docMk/>
            <pc:sldMk cId="2973125888" sldId="331"/>
            <ac:picMk id="5" creationId="{A09DB295-A131-66DF-CB66-5880007EB398}"/>
          </ac:picMkLst>
        </pc:picChg>
      </pc:sldChg>
      <pc:sldChg chg="addSp delSp modSp mod setBg modNotes">
        <pc:chgData name="Jenny Andrews" userId="b9dfb48dc0c9028d" providerId="LiveId" clId="{39B590EA-2759-4F77-93A7-8DD01DEDC633}" dt="2022-09-07T12:12:00.345" v="2668"/>
        <pc:sldMkLst>
          <pc:docMk/>
          <pc:sldMk cId="1756576359" sldId="340"/>
        </pc:sldMkLst>
        <pc:spChg chg="mod">
          <ac:chgData name="Jenny Andrews" userId="b9dfb48dc0c9028d" providerId="LiveId" clId="{39B590EA-2759-4F77-93A7-8DD01DEDC633}" dt="2022-09-06T23:01:42.478" v="255" actId="20577"/>
          <ac:spMkLst>
            <pc:docMk/>
            <pc:sldMk cId="1756576359" sldId="340"/>
            <ac:spMk id="23" creationId="{CE3DF981-6112-4409-BE54-E8463FB32847}"/>
          </ac:spMkLst>
        </pc:spChg>
        <pc:picChg chg="add del">
          <ac:chgData name="Jenny Andrews" userId="b9dfb48dc0c9028d" providerId="LiveId" clId="{39B590EA-2759-4F77-93A7-8DD01DEDC633}" dt="2022-09-06T23:24:52.202" v="295"/>
          <ac:picMkLst>
            <pc:docMk/>
            <pc:sldMk cId="1756576359" sldId="340"/>
            <ac:picMk id="2" creationId="{8710F247-9AFA-6154-9C21-45272C392497}"/>
          </ac:picMkLst>
        </pc:picChg>
        <pc:picChg chg="add del">
          <ac:chgData name="Jenny Andrews" userId="b9dfb48dc0c9028d" providerId="LiveId" clId="{39B590EA-2759-4F77-93A7-8DD01DEDC633}" dt="2022-09-06T23:25:18.323" v="297"/>
          <ac:picMkLst>
            <pc:docMk/>
            <pc:sldMk cId="1756576359" sldId="340"/>
            <ac:picMk id="3" creationId="{EC022536-78B1-00DF-FE84-BC2A0A726903}"/>
          </ac:picMkLst>
        </pc:picChg>
        <pc:picChg chg="mod">
          <ac:chgData name="Jenny Andrews" userId="b9dfb48dc0c9028d" providerId="LiveId" clId="{39B590EA-2759-4F77-93A7-8DD01DEDC633}" dt="2022-09-06T23:01:34.138" v="254" actId="1076"/>
          <ac:picMkLst>
            <pc:docMk/>
            <pc:sldMk cId="1756576359" sldId="340"/>
            <ac:picMk id="5" creationId="{C9123D0D-D16E-4116-85E9-FB1782746FB0}"/>
          </ac:picMkLst>
        </pc:picChg>
        <pc:picChg chg="add del mod">
          <ac:chgData name="Jenny Andrews" userId="b9dfb48dc0c9028d" providerId="LiveId" clId="{39B590EA-2759-4F77-93A7-8DD01DEDC633}" dt="2022-09-06T23:26:40.334" v="312"/>
          <ac:picMkLst>
            <pc:docMk/>
            <pc:sldMk cId="1756576359" sldId="340"/>
            <ac:picMk id="6" creationId="{1AEA4B6E-1876-4E34-5E5B-A5473E8E97FE}"/>
          </ac:picMkLst>
        </pc:picChg>
        <pc:picChg chg="mod">
          <ac:chgData name="Jenny Andrews" userId="b9dfb48dc0c9028d" providerId="LiveId" clId="{39B590EA-2759-4F77-93A7-8DD01DEDC633}" dt="2022-09-06T23:27:51.578" v="314" actId="14100"/>
          <ac:picMkLst>
            <pc:docMk/>
            <pc:sldMk cId="1756576359" sldId="340"/>
            <ac:picMk id="7" creationId="{B8A4C12D-768A-4F81-BEE0-8446AB1DEC00}"/>
          </ac:picMkLst>
        </pc:picChg>
      </pc:sldChg>
      <pc:sldChg chg="addSp delSp modSp new del mod">
        <pc:chgData name="Jenny Andrews" userId="b9dfb48dc0c9028d" providerId="LiveId" clId="{39B590EA-2759-4F77-93A7-8DD01DEDC633}" dt="2022-09-06T22:37:03.243" v="14" actId="680"/>
        <pc:sldMkLst>
          <pc:docMk/>
          <pc:sldMk cId="4242414401" sldId="341"/>
        </pc:sldMkLst>
        <pc:spChg chg="add del">
          <ac:chgData name="Jenny Andrews" userId="b9dfb48dc0c9028d" providerId="LiveId" clId="{39B590EA-2759-4F77-93A7-8DD01DEDC633}" dt="2022-09-06T22:36:04.463" v="10" actId="22"/>
          <ac:spMkLst>
            <pc:docMk/>
            <pc:sldMk cId="4242414401" sldId="341"/>
            <ac:spMk id="5" creationId="{0FDFD9DE-4C45-F5AF-5F3B-BAE875D265D5}"/>
          </ac:spMkLst>
        </pc:spChg>
        <pc:spChg chg="add del">
          <ac:chgData name="Jenny Andrews" userId="b9dfb48dc0c9028d" providerId="LiveId" clId="{39B590EA-2759-4F77-93A7-8DD01DEDC633}" dt="2022-09-06T22:36:58.256" v="13" actId="22"/>
          <ac:spMkLst>
            <pc:docMk/>
            <pc:sldMk cId="4242414401" sldId="341"/>
            <ac:spMk id="7" creationId="{BBE15907-C5C3-1541-944A-D82636939FBA}"/>
          </ac:spMkLst>
        </pc:spChg>
      </pc:sldChg>
    </pc:docChg>
  </pc:docChgLst>
  <pc:docChgLst>
    <pc:chgData name="Jenny Andrews" userId="b9dfb48dc0c9028d" providerId="LiveId" clId="{7581DA54-F0B7-4290-8025-BB8824CE0EA0}"/>
    <pc:docChg chg="modSld">
      <pc:chgData name="Jenny Andrews" userId="b9dfb48dc0c9028d" providerId="LiveId" clId="{7581DA54-F0B7-4290-8025-BB8824CE0EA0}" dt="2022-11-03T13:47:30.306" v="47" actId="1076"/>
      <pc:docMkLst>
        <pc:docMk/>
      </pc:docMkLst>
      <pc:sldChg chg="modSp mod">
        <pc:chgData name="Jenny Andrews" userId="b9dfb48dc0c9028d" providerId="LiveId" clId="{7581DA54-F0B7-4290-8025-BB8824CE0EA0}" dt="2022-11-03T13:07:51.028" v="21" actId="20577"/>
        <pc:sldMkLst>
          <pc:docMk/>
          <pc:sldMk cId="0" sldId="257"/>
        </pc:sldMkLst>
        <pc:spChg chg="mod">
          <ac:chgData name="Jenny Andrews" userId="b9dfb48dc0c9028d" providerId="LiveId" clId="{7581DA54-F0B7-4290-8025-BB8824CE0EA0}" dt="2022-11-03T13:07:51.028" v="21" actId="20577"/>
          <ac:spMkLst>
            <pc:docMk/>
            <pc:sldMk cId="0" sldId="257"/>
            <ac:spMk id="8" creationId="{BD22D6F8-DEDC-4077-8A6C-BB2D8AB60A73}"/>
          </ac:spMkLst>
        </pc:spChg>
      </pc:sldChg>
      <pc:sldChg chg="modSp mod">
        <pc:chgData name="Jenny Andrews" userId="b9dfb48dc0c9028d" providerId="LiveId" clId="{7581DA54-F0B7-4290-8025-BB8824CE0EA0}" dt="2022-11-03T13:47:30.306" v="47" actId="1076"/>
        <pc:sldMkLst>
          <pc:docMk/>
          <pc:sldMk cId="0" sldId="260"/>
        </pc:sldMkLst>
        <pc:spChg chg="mod">
          <ac:chgData name="Jenny Andrews" userId="b9dfb48dc0c9028d" providerId="LiveId" clId="{7581DA54-F0B7-4290-8025-BB8824CE0EA0}" dt="2022-11-03T13:47:30.306" v="47" actId="1076"/>
          <ac:spMkLst>
            <pc:docMk/>
            <pc:sldMk cId="0" sldId="260"/>
            <ac:spMk id="37" creationId="{99D840AE-50CE-4237-9C55-CB89FDD75286}"/>
          </ac:spMkLst>
        </pc:spChg>
        <pc:spChg chg="mod">
          <ac:chgData name="Jenny Andrews" userId="b9dfb48dc0c9028d" providerId="LiveId" clId="{7581DA54-F0B7-4290-8025-BB8824CE0EA0}" dt="2022-11-03T13:47:27.842" v="46" actId="14100"/>
          <ac:spMkLst>
            <pc:docMk/>
            <pc:sldMk cId="0" sldId="260"/>
            <ac:spMk id="39" creationId="{82E0FCEA-C800-423F-8683-1E6827D5A244}"/>
          </ac:spMkLst>
        </pc:spChg>
        <pc:picChg chg="mod">
          <ac:chgData name="Jenny Andrews" userId="b9dfb48dc0c9028d" providerId="LiveId" clId="{7581DA54-F0B7-4290-8025-BB8824CE0EA0}" dt="2022-11-03T13:45:47.176" v="43" actId="1076"/>
          <ac:picMkLst>
            <pc:docMk/>
            <pc:sldMk cId="0" sldId="260"/>
            <ac:picMk id="6" creationId="{C8B898C3-107D-4493-BFCA-93636E64A1D3}"/>
          </ac:picMkLst>
        </pc:picChg>
        <pc:picChg chg="mod">
          <ac:chgData name="Jenny Andrews" userId="b9dfb48dc0c9028d" providerId="LiveId" clId="{7581DA54-F0B7-4290-8025-BB8824CE0EA0}" dt="2022-11-03T13:45:44.103" v="42" actId="1076"/>
          <ac:picMkLst>
            <pc:docMk/>
            <pc:sldMk cId="0" sldId="260"/>
            <ac:picMk id="12" creationId="{B27D3E18-3FB1-411D-B71E-0AF100931A7C}"/>
          </ac:picMkLst>
        </pc:picChg>
      </pc:sldChg>
      <pc:sldChg chg="modSp mod">
        <pc:chgData name="Jenny Andrews" userId="b9dfb48dc0c9028d" providerId="LiveId" clId="{7581DA54-F0B7-4290-8025-BB8824CE0EA0}" dt="2022-11-03T13:09:04.354" v="25" actId="20577"/>
        <pc:sldMkLst>
          <pc:docMk/>
          <pc:sldMk cId="0" sldId="304"/>
        </pc:sldMkLst>
        <pc:spChg chg="mod">
          <ac:chgData name="Jenny Andrews" userId="b9dfb48dc0c9028d" providerId="LiveId" clId="{7581DA54-F0B7-4290-8025-BB8824CE0EA0}" dt="2022-11-03T13:08:39.142" v="23" actId="20577"/>
          <ac:spMkLst>
            <pc:docMk/>
            <pc:sldMk cId="0" sldId="304"/>
            <ac:spMk id="14" creationId="{00000000-0000-0000-0000-000000000000}"/>
          </ac:spMkLst>
        </pc:spChg>
        <pc:spChg chg="mod">
          <ac:chgData name="Jenny Andrews" userId="b9dfb48dc0c9028d" providerId="LiveId" clId="{7581DA54-F0B7-4290-8025-BB8824CE0EA0}" dt="2022-11-03T13:09:04.354" v="25" actId="20577"/>
          <ac:spMkLst>
            <pc:docMk/>
            <pc:sldMk cId="0" sldId="304"/>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710DA98-6521-48B6-B6BC-C31DF2F07758}" type="datetimeFigureOut">
              <a:rPr lang="en-US" smtClean="0"/>
              <a:t>11/3/2022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05CAE3C-1536-4267-AEDC-999E83C94014}" type="slidenum">
              <a:rPr lang="en-US" smtClean="0"/>
              <a:t>‹#›</a:t>
            </a:fld>
            <a:endParaRPr lang="en-US"/>
          </a:p>
        </p:txBody>
      </p:sp>
    </p:spTree>
    <p:extLst>
      <p:ext uri="{BB962C8B-B14F-4D97-AF65-F5344CB8AC3E}">
        <p14:creationId xmlns:p14="http://schemas.microsoft.com/office/powerpoint/2010/main" val="1376133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 you, NAME</a:t>
            </a:r>
          </a:p>
          <a:p>
            <a:pPr marL="180749" indent="-180749">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30 year + member of Rotary </a:t>
            </a:r>
          </a:p>
          <a:p>
            <a:pPr marL="180749" indent="-180749">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Involved in International Service since first polio trip to Ethiopia in 2005</a:t>
            </a:r>
          </a:p>
          <a:p>
            <a:pPr marL="180749" indent="-180749">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Trip changed the trajectory of my career and I knew I was meant to work in Global Health.</a:t>
            </a:r>
          </a:p>
          <a:p>
            <a:pPr marL="180749" indent="-180749">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Since then, I’ve traveled to Africa many times both with Rotary and the global health organization, PATH, where I worked prior to joining MPI</a:t>
            </a:r>
          </a:p>
          <a:p>
            <a:pPr marL="180749" indent="-180749">
              <a:lnSpc>
                <a:spcPct val="107000"/>
              </a:lnSpc>
              <a:spcAft>
                <a:spcPts val="422"/>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I am very happy to be here today to talk with you about Malaria Partners International. </a:t>
            </a:r>
          </a:p>
          <a:p>
            <a:pPr marL="180749" indent="-180749">
              <a:lnSpc>
                <a:spcPct val="107000"/>
              </a:lnSpc>
              <a:spcAft>
                <a:spcPts val="422"/>
              </a:spcAft>
              <a:buFont typeface="Symbol" panose="05050102010706020507" pitchFamily="18" charset="2"/>
              <a:buChar char=""/>
            </a:pPr>
            <a:r>
              <a:rPr lang="en-US" sz="1600" dirty="0">
                <a:latin typeface="Calibri Light" panose="020F0302020204030204" pitchFamily="34" charset="0"/>
                <a:cs typeface="Times New Roman" panose="02020603050405020304" pitchFamily="18" charset="0"/>
              </a:rPr>
              <a:t>MPI is a Rotarian founded and run organization – not officially affiliated with RI but led by the same principles.</a:t>
            </a:r>
            <a:endParaRPr lang="en-US" dirty="0"/>
          </a:p>
        </p:txBody>
      </p:sp>
      <p:sp>
        <p:nvSpPr>
          <p:cNvPr id="4" name="Slide Number Placeholder 3"/>
          <p:cNvSpPr>
            <a:spLocks noGrp="1"/>
          </p:cNvSpPr>
          <p:nvPr>
            <p:ph type="sldNum" sz="quarter" idx="5"/>
          </p:nvPr>
        </p:nvSpPr>
        <p:spPr/>
        <p:txBody>
          <a:bodyPr/>
          <a:lstStyle/>
          <a:p>
            <a:pPr defTabSz="935553">
              <a:defRPr/>
            </a:pPr>
            <a:fld id="{CBF570B9-7983-419F-9D22-FB215638563E}" type="slidenum">
              <a:rPr lang="en-US" sz="600">
                <a:solidFill>
                  <a:prstClr val="black"/>
                </a:solidFill>
                <a:latin typeface="Calibri" panose="020F0502020204030204"/>
              </a:rPr>
              <a:pPr defTabSz="935553">
                <a:defRPr/>
              </a:pPr>
              <a:t>1</a:t>
            </a:fld>
            <a:endParaRPr lang="en-US" sz="600">
              <a:solidFill>
                <a:prstClr val="black"/>
              </a:solidFill>
              <a:latin typeface="Calibri" panose="020F0502020204030204"/>
            </a:endParaRPr>
          </a:p>
        </p:txBody>
      </p:sp>
    </p:spTree>
    <p:extLst>
      <p:ext uri="{BB962C8B-B14F-4D97-AF65-F5344CB8AC3E}">
        <p14:creationId xmlns:p14="http://schemas.microsoft.com/office/powerpoint/2010/main" val="393680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a:prstGeom prst="rect">
            <a:avLst/>
          </a:prstGeom>
        </p:spPr>
      </p:sp>
      <p:sp>
        <p:nvSpPr>
          <p:cNvPr id="3" name="Notes Placeholder 2"/>
          <p:cNvSpPr>
            <a:spLocks noGrp="1"/>
          </p:cNvSpPr>
          <p:nvPr>
            <p:ph type="body" idx="1"/>
          </p:nvPr>
        </p:nvSpPr>
        <p:spPr>
          <a:xfrm>
            <a:off x="704339" y="4489619"/>
            <a:ext cx="5634709" cy="4026413"/>
          </a:xfrm>
        </p:spPr>
        <p:txBody>
          <a:bodyPr/>
          <a:lstStyle/>
          <a:p>
            <a:pPr>
              <a:lnSpc>
                <a:spcPct val="107000"/>
              </a:lnSpc>
              <a:spcAft>
                <a:spcPts val="809"/>
              </a:spcAft>
            </a:pPr>
            <a:endParaRPr lang="en-US" sz="1800"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2458">
              <a:defRPr/>
            </a:pPr>
            <a:fld id="{3C1A31D5-59AE-914B-B6B8-D3FB1071DEDB}" type="slidenum">
              <a:rPr lang="en-US">
                <a:solidFill>
                  <a:prstClr val="black"/>
                </a:solidFill>
                <a:latin typeface="Muli Regular" charset="0"/>
              </a:rPr>
              <a:pPr defTabSz="462458">
                <a:defRPr/>
              </a:pPr>
              <a:t>10</a:t>
            </a:fld>
            <a:endParaRPr lang="en-US" dirty="0">
              <a:solidFill>
                <a:prstClr val="black"/>
              </a:solidFill>
              <a:latin typeface="Muli Regular" charset="0"/>
            </a:endParaRPr>
          </a:p>
        </p:txBody>
      </p:sp>
    </p:spTree>
    <p:extLst>
      <p:ext uri="{BB962C8B-B14F-4D97-AF65-F5344CB8AC3E}">
        <p14:creationId xmlns:p14="http://schemas.microsoft.com/office/powerpoint/2010/main" val="208005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Malaria is the greatest killer of humankind in the history of the world. Devastating to communities – parents can’t work – kids can’t go to school – reinforces the cycle of poverty – </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Most people in the US not familiar with malaria – used to have hundreds and in some years thousands of cases – wiped out by DDT</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Very much a modern-day reality in Africa and parts of Asia – sickens millions of people, causes deaths in young children </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I met this little boy and his grandma when I was in Zambia in May. He was very ill with malaria with a high fever, nausea, body aches and chills. When we arrived at his home on a very hot day, he was asleep under a blanket and hadn’t eaten in days.  The Community Health Worker you see here in orange, tested him for malaria and was able to treat him on the spot, outside his own home. </a:t>
            </a:r>
            <a:endParaRPr lang="en-US" sz="14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5553">
              <a:defRPr/>
            </a:pPr>
            <a:fld id="{CBF570B9-7983-419F-9D22-FB215638563E}" type="slidenum">
              <a:rPr lang="en-US" sz="600">
                <a:solidFill>
                  <a:prstClr val="black"/>
                </a:solidFill>
                <a:latin typeface="Calibri" panose="020F0502020204030204"/>
              </a:rPr>
              <a:pPr defTabSz="935553">
                <a:defRPr/>
              </a:pPr>
              <a:t>2</a:t>
            </a:fld>
            <a:endParaRPr lang="en-US" sz="600">
              <a:solidFill>
                <a:prstClr val="black"/>
              </a:solidFill>
              <a:latin typeface="Calibri" panose="020F0502020204030204"/>
            </a:endParaRPr>
          </a:p>
        </p:txBody>
      </p:sp>
    </p:spTree>
    <p:extLst>
      <p:ext uri="{BB962C8B-B14F-4D97-AF65-F5344CB8AC3E}">
        <p14:creationId xmlns:p14="http://schemas.microsoft.com/office/powerpoint/2010/main" val="313223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832" indent="-350832">
              <a:lnSpc>
                <a:spcPct val="107000"/>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Malaria is a parasitic disease and the malaria parasite is transmitted by the bite of the female anopheles mosquito. </a:t>
            </a:r>
          </a:p>
          <a:p>
            <a:pPr marL="350832" indent="-350832">
              <a:lnSpc>
                <a:spcPct val="107000"/>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She got the parasite by biting a human who already has malaria.  She then transmits the parasite to other people as she continues to feed on human blood.</a:t>
            </a:r>
          </a:p>
          <a:p>
            <a:pPr marL="350832" indent="-350832">
              <a:lnSpc>
                <a:spcPct val="107000"/>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Once in the body, the parasite hides away in the person's liver where it multiplies for about 2 weeks. At that time, it’s released into the bloodstream and latches on to red blood cells sucking out the insides and killing the cells. </a:t>
            </a:r>
          </a:p>
          <a:p>
            <a:pPr marL="350832" indent="-350832">
              <a:lnSpc>
                <a:spcPct val="107000"/>
              </a:lnSpc>
              <a:spcAft>
                <a:spcPts val="818"/>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And since RBCs carry oxygen, when a person has malaria, their RBC count plummets, and oxygen deprivation makes them exhausted. That, and the other symptoms of malaria, including fever, chills, muscle aches, diarrhea, mean that, even when malaria is not fatal, people with malaria are incapacitated for weeks. </a:t>
            </a:r>
          </a:p>
          <a:p>
            <a:pPr marL="350832" indent="-350832">
              <a:lnSpc>
                <a:spcPct val="107000"/>
              </a:lnSpc>
              <a:spcAft>
                <a:spcPts val="818"/>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Malaria keeps people in a cycle of poverty.</a:t>
            </a:r>
          </a:p>
          <a:p>
            <a:pPr marL="350832" indent="-350832">
              <a:lnSpc>
                <a:spcPct val="107000"/>
              </a:lnSpc>
              <a:spcAft>
                <a:spcPts val="818"/>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As tragic as this is, there is hope on the horizon because around the world, tens of thousands of Rotarians are mobilizing to eliminate malaria using a proven three-pronged approach.</a:t>
            </a:r>
          </a:p>
          <a:p>
            <a:endParaRPr lang="en-US" dirty="0"/>
          </a:p>
        </p:txBody>
      </p:sp>
      <p:sp>
        <p:nvSpPr>
          <p:cNvPr id="4" name="Slide Number Placeholder 3"/>
          <p:cNvSpPr>
            <a:spLocks noGrp="1"/>
          </p:cNvSpPr>
          <p:nvPr>
            <p:ph type="sldNum" sz="quarter" idx="5"/>
          </p:nvPr>
        </p:nvSpPr>
        <p:spPr/>
        <p:txBody>
          <a:bodyPr/>
          <a:lstStyle/>
          <a:p>
            <a:fld id="{5C0EAFB8-AEA7-4F60-BA0E-AC1D80E5C3F0}" type="slidenum">
              <a:rPr lang="en-US" smtClean="0"/>
              <a:t>3</a:t>
            </a:fld>
            <a:endParaRPr lang="en-US"/>
          </a:p>
        </p:txBody>
      </p:sp>
    </p:spTree>
    <p:extLst>
      <p:ext uri="{BB962C8B-B14F-4D97-AF65-F5344CB8AC3E}">
        <p14:creationId xmlns:p14="http://schemas.microsoft.com/office/powerpoint/2010/main" val="113594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3816295"/>
          </a:xfrm>
        </p:spPr>
        <p:txBody>
          <a:bodyPr/>
          <a:lstStyle/>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MPI has grown significantly and how has board members from 9 Rotary clubs throughout the US since it was founded in 2014</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Affiliate organizations in Uganda and Zambia, and, as of December 2021, a West African Affiliate headquartered in Gambia that covers the ten countries in Rotary district 9101</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Our niche is training Community Health Workers to test and treat malaria right in their own communities and, to date we have completed 3 global grants and we have another $1.2 million global grant in Uganda in the planning phase</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MPI also provides small incubator grants to RCs in endemic countries, and we currently have 25 small grants in process.</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All of this is good news but if you only take away one thing from today’s presentation, know that the thousands of Rotarians that have joined the malaria elimination effort are already – today – protecting over 2 million Zambians from malaria disease and death.</a:t>
            </a:r>
          </a:p>
          <a:p>
            <a:pPr marL="391622" lvl="1" indent="-150623">
              <a:buFont typeface="Courier New" panose="02070309020205020404" pitchFamily="49" charset="0"/>
              <a:buChar char="o"/>
            </a:pPr>
            <a:r>
              <a:rPr lang="en-US" sz="1400" dirty="0">
                <a:solidFill>
                  <a:srgbClr val="1F4E79"/>
                </a:solidFill>
                <a:latin typeface="Calibri Light" panose="020F0302020204030204" pitchFamily="34" charset="0"/>
                <a:ea typeface="Calibri" panose="020F0502020204030204" pitchFamily="34" charset="0"/>
              </a:rPr>
              <a:t>So, how are we doing it?</a:t>
            </a:r>
          </a:p>
          <a:p>
            <a:endParaRPr lang="en-US" dirty="0"/>
          </a:p>
        </p:txBody>
      </p:sp>
      <p:sp>
        <p:nvSpPr>
          <p:cNvPr id="4" name="Slide Number Placeholder 3"/>
          <p:cNvSpPr>
            <a:spLocks noGrp="1"/>
          </p:cNvSpPr>
          <p:nvPr>
            <p:ph type="sldNum" sz="quarter" idx="5"/>
          </p:nvPr>
        </p:nvSpPr>
        <p:spPr/>
        <p:txBody>
          <a:bodyPr/>
          <a:lstStyle/>
          <a:p>
            <a:pPr defTabSz="935553">
              <a:defRPr/>
            </a:pPr>
            <a:fld id="{CBF570B9-7983-419F-9D22-FB215638563E}" type="slidenum">
              <a:rPr lang="en-US" sz="600">
                <a:solidFill>
                  <a:prstClr val="black"/>
                </a:solidFill>
                <a:latin typeface="Calibri" panose="020F0502020204030204"/>
              </a:rPr>
              <a:pPr defTabSz="935553">
                <a:defRPr/>
              </a:pPr>
              <a:t>4</a:t>
            </a:fld>
            <a:endParaRPr lang="en-US" sz="600">
              <a:solidFill>
                <a:prstClr val="black"/>
              </a:solidFill>
              <a:latin typeface="Calibri" panose="020F0502020204030204"/>
            </a:endParaRPr>
          </a:p>
        </p:txBody>
      </p:sp>
    </p:spTree>
    <p:extLst>
      <p:ext uri="{BB962C8B-B14F-4D97-AF65-F5344CB8AC3E}">
        <p14:creationId xmlns:p14="http://schemas.microsoft.com/office/powerpoint/2010/main" val="222973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749" indent="-180749">
              <a:lnSpc>
                <a:spcPct val="107000"/>
              </a:lnSpc>
              <a:buFont typeface="Symbol" panose="05050102010706020507" pitchFamily="18" charset="2"/>
              <a:buChar char=""/>
            </a:pPr>
            <a:r>
              <a:rPr lang="en-US" b="1" u="sng" dirty="0">
                <a:latin typeface="Calibri Light" panose="020F0302020204030204" pitchFamily="34" charset="0"/>
                <a:ea typeface="Calibri" panose="020F0502020204030204" pitchFamily="34" charset="0"/>
                <a:cs typeface="Times New Roman" panose="02020603050405020304" pitchFamily="18" charset="0"/>
              </a:rPr>
              <a:t>Vector Control</a:t>
            </a:r>
            <a:r>
              <a:rPr lang="en-US" b="1" dirty="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Times New Roman" panose="02020603050405020304" pitchFamily="18" charset="0"/>
              </a:rPr>
              <a:t>means controlling mosquitos through use of Insecticide Treated Bed Nets, Indoor Residual Spraying, and Environmental cleanup to eliminate mosquito breeding sites</a:t>
            </a:r>
          </a:p>
          <a:p>
            <a:pPr marL="180749" indent="-180749" defTabSz="481997">
              <a:lnSpc>
                <a:spcPct val="107000"/>
              </a:lnSpc>
              <a:buFont typeface="Symbol" panose="05050102010706020507" pitchFamily="18" charset="2"/>
              <a:buChar char=""/>
            </a:pPr>
            <a:r>
              <a:rPr lang="en-US" b="1" u="sng" dirty="0">
                <a:latin typeface="Calibri Light" panose="020F0302020204030204" pitchFamily="34" charset="0"/>
                <a:ea typeface="Calibri" panose="020F0502020204030204" pitchFamily="34" charset="0"/>
                <a:cs typeface="Times New Roman" panose="02020603050405020304" pitchFamily="18" charset="0"/>
              </a:rPr>
              <a:t>Education</a:t>
            </a:r>
            <a:r>
              <a:rPr lang="en-US" b="1" dirty="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Times New Roman" panose="02020603050405020304" pitchFamily="18" charset="0"/>
              </a:rPr>
              <a:t>to make people aware that </a:t>
            </a:r>
            <a:r>
              <a:rPr lang="en-US" u="sng" dirty="0">
                <a:latin typeface="Calibri Light" panose="020F0302020204030204" pitchFamily="34" charset="0"/>
                <a:ea typeface="Calibri" panose="020F0502020204030204" pitchFamily="34" charset="0"/>
                <a:cs typeface="Times New Roman" panose="02020603050405020304" pitchFamily="18" charset="0"/>
              </a:rPr>
              <a:t>mosquitos</a:t>
            </a:r>
            <a:r>
              <a:rPr lang="en-US" dirty="0">
                <a:latin typeface="Calibri Light" panose="020F0302020204030204" pitchFamily="34" charset="0"/>
                <a:ea typeface="Calibri" panose="020F0502020204030204" pitchFamily="34" charset="0"/>
                <a:cs typeface="Times New Roman" panose="02020603050405020304" pitchFamily="18" charset="0"/>
              </a:rPr>
              <a:t> are the source of malaria  and to teach them what they can do to prevent the disease – mango story</a:t>
            </a:r>
          </a:p>
          <a:p>
            <a:pPr marL="180749" indent="-180749">
              <a:lnSpc>
                <a:spcPct val="107000"/>
              </a:lnSpc>
              <a:spcAft>
                <a:spcPts val="422"/>
              </a:spcAft>
              <a:buFont typeface="Symbol" panose="05050102010706020507" pitchFamily="18" charset="2"/>
              <a:buChar char=""/>
            </a:pPr>
            <a:r>
              <a:rPr lang="en-US" b="1" u="sng" dirty="0">
                <a:latin typeface="Calibri Light" panose="020F0302020204030204" pitchFamily="34" charset="0"/>
                <a:ea typeface="Calibri" panose="020F0502020204030204" pitchFamily="34" charset="0"/>
                <a:cs typeface="Times New Roman" panose="02020603050405020304" pitchFamily="18" charset="0"/>
              </a:rPr>
              <a:t>Community Health Workers:</a:t>
            </a:r>
            <a:r>
              <a:rPr lang="en-US" b="1" dirty="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Times New Roman" panose="02020603050405020304" pitchFamily="18" charset="0"/>
              </a:rPr>
              <a:t>Most important component of our work is training Community Health Workers who test and treat patients quickly, in or near their own homes. </a:t>
            </a:r>
          </a:p>
          <a:p>
            <a:pPr marL="180749" indent="-180749">
              <a:lnSpc>
                <a:spcPct val="107000"/>
              </a:lnSpc>
              <a:spcAft>
                <a:spcPts val="422"/>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CHWs – all volunteers</a:t>
            </a:r>
            <a:r>
              <a:rPr lang="en-US" b="1" i="1" dirty="0">
                <a:latin typeface="Calibri Light" panose="020F0302020204030204" pitchFamily="34" charset="0"/>
                <a:ea typeface="Calibri" panose="020F0502020204030204" pitchFamily="34" charset="0"/>
                <a:cs typeface="Times New Roman" panose="02020603050405020304" pitchFamily="18" charset="0"/>
              </a:rPr>
              <a:t> </a:t>
            </a:r>
          </a:p>
          <a:p>
            <a:pPr marL="180749" indent="-180749">
              <a:lnSpc>
                <a:spcPct val="107000"/>
              </a:lnSpc>
              <a:spcAft>
                <a:spcPts val="422"/>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Trained and equipped CHWs go door-to-door identifying people with malaria symptoms and testing them to see if they are infected with the parasite. </a:t>
            </a:r>
          </a:p>
          <a:p>
            <a:pPr marL="180749" indent="-180749">
              <a:lnSpc>
                <a:spcPct val="107000"/>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When person is diagnosed with malaria, the CHW tests family members and neighbors within a certain radius - so that, if they too are infected, they can be quickly treated to eliminate the malaria parasite reservoir. </a:t>
            </a:r>
          </a:p>
          <a:p>
            <a:pPr marL="180749" indent="-180749">
              <a:lnSpc>
                <a:spcPct val="107000"/>
              </a:lnSpc>
              <a:buFont typeface="Symbol" panose="05050102010706020507" pitchFamily="18" charset="2"/>
              <a:buChar char=""/>
            </a:pPr>
            <a:r>
              <a:rPr lang="en-US" b="1" u="sng" dirty="0">
                <a:latin typeface="Calibri Light" panose="020F0302020204030204" pitchFamily="34" charset="0"/>
                <a:ea typeface="Calibri" panose="020F0502020204030204" pitchFamily="34" charset="0"/>
                <a:cs typeface="Times New Roman" panose="02020603050405020304" pitchFamily="18" charset="0"/>
              </a:rPr>
              <a:t>And now I’d like to share an exciting development in our work that took place last year.</a:t>
            </a:r>
          </a:p>
          <a:p>
            <a:pPr marL="180749" indent="-180749">
              <a:lnSpc>
                <a:spcPct val="107000"/>
              </a:lnSpc>
              <a:spcAft>
                <a:spcPts val="422"/>
              </a:spcAft>
              <a:buFont typeface="Symbol" panose="05050102010706020507" pitchFamily="18" charset="2"/>
              <a:buChar char=""/>
            </a:pP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5553">
              <a:defRPr/>
            </a:pPr>
            <a:fld id="{CBF570B9-7983-419F-9D22-FB215638563E}" type="slidenum">
              <a:rPr lang="en-US" sz="600">
                <a:solidFill>
                  <a:prstClr val="black"/>
                </a:solidFill>
                <a:latin typeface="Calibri" panose="020F0502020204030204"/>
              </a:rPr>
              <a:pPr defTabSz="935553">
                <a:defRPr/>
              </a:pPr>
              <a:t>5</a:t>
            </a:fld>
            <a:endParaRPr lang="en-US" sz="600">
              <a:solidFill>
                <a:prstClr val="black"/>
              </a:solidFill>
              <a:latin typeface="Calibri" panose="020F0502020204030204"/>
            </a:endParaRPr>
          </a:p>
        </p:txBody>
      </p:sp>
    </p:spTree>
    <p:extLst>
      <p:ext uri="{BB962C8B-B14F-4D97-AF65-F5344CB8AC3E}">
        <p14:creationId xmlns:p14="http://schemas.microsoft.com/office/powerpoint/2010/main" val="322639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416" indent="-175416">
              <a:buFont typeface="Arial" panose="020B0604020202020204" pitchFamily="34" charset="0"/>
              <a:buChar char="•"/>
            </a:pPr>
            <a:r>
              <a:rPr lang="en-US" dirty="0"/>
              <a:t>In 2019, Rotary announced a new type of grant called “Programs of Scale” a $2 million grant which was intended to take a proven GG project and scale it.</a:t>
            </a:r>
          </a:p>
          <a:p>
            <a:pPr marL="175416" indent="-175416">
              <a:buFont typeface="Arial" panose="020B0604020202020204" pitchFamily="34" charset="0"/>
              <a:buChar char="•"/>
            </a:pPr>
            <a:r>
              <a:rPr lang="en-US" dirty="0"/>
              <a:t>71 Rotary clubs from around the world applied and after an intensive 8-month vetting period, MPI and its partner, the Rotary Club of Federal Way, were awarded the first Programs of Scale grant for our project “Partners for a Malaria-Free Zambia”. </a:t>
            </a:r>
          </a:p>
          <a:p>
            <a:pPr marL="175416" indent="-175416">
              <a:buFont typeface="Arial" panose="020B0604020202020204" pitchFamily="34" charset="0"/>
              <a:buChar char="•"/>
            </a:pPr>
            <a:r>
              <a:rPr lang="en-US" dirty="0"/>
              <a:t>But it got even better because Malaria Partners International was able to bring two additional partners to the table, World Vision and the Bill &amp; Melinda Gates Foundation, each of which </a:t>
            </a:r>
            <a:r>
              <a:rPr lang="en-US" b="1" i="1" dirty="0"/>
              <a:t>also contributed $2 million </a:t>
            </a:r>
            <a:r>
              <a:rPr lang="en-US" dirty="0"/>
              <a:t>making this a </a:t>
            </a:r>
            <a:r>
              <a:rPr lang="en-US" b="1" i="1" dirty="0"/>
              <a:t>$6 million three-year program to reduce malaria significantly in two provinces in Zambia</a:t>
            </a:r>
            <a:r>
              <a:rPr lang="en-US" dirty="0"/>
              <a:t>.</a:t>
            </a:r>
          </a:p>
          <a:p>
            <a:pPr marL="175416" indent="-175416">
              <a:buFont typeface="Arial" panose="020B0604020202020204" pitchFamily="34" charset="0"/>
              <a:buChar char="•"/>
            </a:pPr>
            <a:endParaRPr lang="en-US" dirty="0"/>
          </a:p>
          <a:p>
            <a:pPr marL="175416" indent="-17541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35553">
              <a:defRPr/>
            </a:pPr>
            <a:fld id="{CBF570B9-7983-419F-9D22-FB215638563E}" type="slidenum">
              <a:rPr lang="en-US" sz="600">
                <a:solidFill>
                  <a:prstClr val="black"/>
                </a:solidFill>
                <a:latin typeface="Calibri" panose="020F0502020204030204"/>
              </a:rPr>
              <a:pPr defTabSz="935553">
                <a:defRPr/>
              </a:pPr>
              <a:t>6</a:t>
            </a:fld>
            <a:endParaRPr lang="en-US" sz="600">
              <a:solidFill>
                <a:prstClr val="black"/>
              </a:solidFill>
              <a:latin typeface="Calibri" panose="020F0502020204030204"/>
            </a:endParaRPr>
          </a:p>
        </p:txBody>
      </p:sp>
    </p:spTree>
    <p:extLst>
      <p:ext uri="{BB962C8B-B14F-4D97-AF65-F5344CB8AC3E}">
        <p14:creationId xmlns:p14="http://schemas.microsoft.com/office/powerpoint/2010/main" val="310356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Just last month we were honored to have Rotary International President Jennifer Jones spend 10 days with us in Zambia, visiting the program and meeting the Community Health Workers and the families who have benefitted from Partners for a Malaria-Free Zambia. </a:t>
            </a:r>
          </a:p>
          <a:p>
            <a:pPr marL="173422" indent="-173422">
              <a:buFont typeface="Arial" panose="020B0604020202020204" pitchFamily="34" charset="0"/>
              <a:buChar char="•"/>
            </a:pPr>
            <a:r>
              <a:rPr lang="en-US" dirty="0"/>
              <a:t>While in Zambia, President Jen was able to personally meet with the President of the Country to share how Rotarians are taking the lead in malaria elimination in his country. </a:t>
            </a:r>
          </a:p>
          <a:p>
            <a:pPr marL="173422" indent="-173422">
              <a:buFont typeface="Arial" panose="020B0604020202020204" pitchFamily="34" charset="0"/>
              <a:buChar char="•"/>
            </a:pPr>
            <a:r>
              <a:rPr lang="en-US" dirty="0"/>
              <a:t>His Excellency </a:t>
            </a:r>
            <a:r>
              <a:rPr lang="en-US" dirty="0" err="1"/>
              <a:t>Hakinde</a:t>
            </a:r>
            <a:r>
              <a:rPr lang="en-US" dirty="0"/>
              <a:t> </a:t>
            </a:r>
            <a:r>
              <a:rPr lang="en-US" dirty="0" err="1"/>
              <a:t>Hichelema</a:t>
            </a:r>
            <a:r>
              <a:rPr lang="en-US" dirty="0"/>
              <a:t> spent 90 minutes with a contingent that included President Jen, her husband Nick and our very own Martha Lungu, director of Malaria Partners Zambia pictured her in the Rotary dress.</a:t>
            </a:r>
          </a:p>
          <a:p>
            <a:pPr marL="173422" indent="-173422">
              <a:buFont typeface="Arial" panose="020B0604020202020204" pitchFamily="34" charset="0"/>
              <a:buChar char="•"/>
            </a:pPr>
            <a:r>
              <a:rPr lang="en-US" dirty="0"/>
              <a:t>President Jen is 100% behind the Rotarians leading the charge to eliminate this deadly but completely preventable and treatable disease.</a:t>
            </a:r>
          </a:p>
          <a:p>
            <a:pPr marL="173422" indent="-173422">
              <a:buFont typeface="Arial" panose="020B0604020202020204" pitchFamily="34" charset="0"/>
              <a:buChar char="•"/>
            </a:pPr>
            <a:r>
              <a:rPr lang="en-US" dirty="0"/>
              <a:t>This second phot on the screen shows Dr. Elizabeth </a:t>
            </a:r>
            <a:r>
              <a:rPr lang="en-US" dirty="0" err="1"/>
              <a:t>Chizema</a:t>
            </a:r>
            <a:r>
              <a:rPr lang="en-US" dirty="0"/>
              <a:t>, Director of Zambia’s End Malaria Council, Martha Lungu, RI President Jen, Dr. Nanthalile Mugala, PATH’s Chief of Africa and me. </a:t>
            </a:r>
          </a:p>
          <a:p>
            <a:pPr marL="173422" indent="-173422">
              <a:buFont typeface="Arial" panose="020B0604020202020204" pitchFamily="34" charset="0"/>
              <a:buChar char="•"/>
            </a:pPr>
            <a:r>
              <a:rPr lang="en-US" dirty="0"/>
              <a:t>SO, WHAT IS NEXT??</a:t>
            </a:r>
          </a:p>
          <a:p>
            <a:endParaRPr lang="en-US" dirty="0"/>
          </a:p>
        </p:txBody>
      </p:sp>
      <p:sp>
        <p:nvSpPr>
          <p:cNvPr id="4" name="Slide Number Placeholder 3"/>
          <p:cNvSpPr>
            <a:spLocks noGrp="1"/>
          </p:cNvSpPr>
          <p:nvPr>
            <p:ph type="sldNum" sz="quarter" idx="5"/>
          </p:nvPr>
        </p:nvSpPr>
        <p:spPr/>
        <p:txBody>
          <a:bodyPr/>
          <a:lstStyle/>
          <a:p>
            <a:fld id="{005CAE3C-1536-4267-AEDC-999E83C94014}" type="slidenum">
              <a:rPr lang="en-US" smtClean="0"/>
              <a:t>7</a:t>
            </a:fld>
            <a:endParaRPr lang="en-US"/>
          </a:p>
        </p:txBody>
      </p:sp>
    </p:spTree>
    <p:extLst>
      <p:ext uri="{BB962C8B-B14F-4D97-AF65-F5344CB8AC3E}">
        <p14:creationId xmlns:p14="http://schemas.microsoft.com/office/powerpoint/2010/main" val="241390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360" indent="-292360">
              <a:buFont typeface="Arial" panose="020B0604020202020204" pitchFamily="34" charset="0"/>
              <a:buChar char="•"/>
            </a:pPr>
            <a:r>
              <a:rPr lang="en-US" dirty="0"/>
              <a:t>We are currently working with the Rotary Club of Oklahoma City on another Global Grant – this one for $1.2 million.</a:t>
            </a:r>
          </a:p>
          <a:p>
            <a:pPr marL="292360" indent="-292360">
              <a:buFont typeface="Arial" panose="020B0604020202020204" pitchFamily="34" charset="0"/>
              <a:buChar char="•"/>
            </a:pPr>
            <a:r>
              <a:rPr lang="en-US" dirty="0"/>
              <a:t>The Uganda Village Health Teams Project – essentially the same thing as Community Health Workers</a:t>
            </a:r>
          </a:p>
          <a:p>
            <a:pPr marL="292360" indent="-292360">
              <a:buFont typeface="Arial" panose="020B0604020202020204" pitchFamily="34" charset="0"/>
              <a:buChar char="•"/>
            </a:pPr>
            <a:r>
              <a:rPr lang="en-US" dirty="0"/>
              <a:t>Builds on the success of our work in Zambia and on the Programs of Scale  - further proof that throughout Africa and Asia, Rotarians are mobilizing to end this disease and build a healthier future for millions.</a:t>
            </a:r>
          </a:p>
          <a:p>
            <a:pPr marL="292360" indent="-292360">
              <a:buFont typeface="Arial" panose="020B0604020202020204" pitchFamily="34" charset="0"/>
              <a:buChar char="•"/>
            </a:pPr>
            <a:r>
              <a:rPr lang="en-US" dirty="0"/>
              <a:t>This will also be a collaborations among Rotary, World Vision and the Gates Foundation with each organization contributing $400,000 for a $1.2 million project.</a:t>
            </a:r>
          </a:p>
          <a:p>
            <a:endParaRPr lang="en-US" dirty="0"/>
          </a:p>
        </p:txBody>
      </p:sp>
      <p:sp>
        <p:nvSpPr>
          <p:cNvPr id="4" name="Slide Number Placeholder 3"/>
          <p:cNvSpPr>
            <a:spLocks noGrp="1"/>
          </p:cNvSpPr>
          <p:nvPr>
            <p:ph type="sldNum" sz="quarter" idx="5"/>
          </p:nvPr>
        </p:nvSpPr>
        <p:spPr/>
        <p:txBody>
          <a:bodyPr/>
          <a:lstStyle/>
          <a:p>
            <a:pPr defTabSz="935553">
              <a:defRPr/>
            </a:pPr>
            <a:fld id="{CBF570B9-7983-419F-9D22-FB215638563E}" type="slidenum">
              <a:rPr lang="en-US" sz="600">
                <a:solidFill>
                  <a:prstClr val="black"/>
                </a:solidFill>
                <a:latin typeface="Calibri" panose="020F0502020204030204"/>
              </a:rPr>
              <a:pPr defTabSz="935553">
                <a:defRPr/>
              </a:pPr>
              <a:t>8</a:t>
            </a:fld>
            <a:endParaRPr lang="en-US" sz="600">
              <a:solidFill>
                <a:prstClr val="black"/>
              </a:solidFill>
              <a:latin typeface="Calibri" panose="020F0502020204030204"/>
            </a:endParaRPr>
          </a:p>
        </p:txBody>
      </p:sp>
    </p:spTree>
    <p:extLst>
      <p:ext uri="{BB962C8B-B14F-4D97-AF65-F5344CB8AC3E}">
        <p14:creationId xmlns:p14="http://schemas.microsoft.com/office/powerpoint/2010/main" val="392021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8:notes"/>
          <p:cNvSpPr>
            <a:spLocks noGrp="1" noRot="1" noChangeAspect="1"/>
          </p:cNvSpPr>
          <p:nvPr>
            <p:ph type="sldImg" idx="2"/>
          </p:nvPr>
        </p:nvSpPr>
        <p:spPr>
          <a:xfrm>
            <a:off x="1255713" y="1150938"/>
            <a:ext cx="4416425" cy="2484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8:notes"/>
          <p:cNvSpPr txBox="1">
            <a:spLocks noGrp="1"/>
          </p:cNvSpPr>
          <p:nvPr>
            <p:ph type="body" idx="1"/>
          </p:nvPr>
        </p:nvSpPr>
        <p:spPr>
          <a:xfrm>
            <a:off x="693039" y="3691319"/>
            <a:ext cx="5544303" cy="4371143"/>
          </a:xfrm>
          <a:prstGeom prst="rect">
            <a:avLst/>
          </a:prstGeom>
          <a:noFill/>
          <a:ln>
            <a:noFill/>
          </a:ln>
        </p:spPr>
        <p:txBody>
          <a:bodyPr spcFirstLastPara="1" wrap="square" lIns="92240" tIns="46107" rIns="92240" bIns="46107" anchor="t" anchorCtr="0">
            <a:noAutofit/>
          </a:bodyPr>
          <a:lstStyle/>
          <a:p>
            <a:pPr>
              <a:lnSpc>
                <a:spcPct val="107000"/>
              </a:lnSpc>
              <a:spcAft>
                <a:spcPts val="818"/>
              </a:spcAft>
            </a:pPr>
            <a:r>
              <a:rPr lang="en-US" sz="1600" dirty="0">
                <a:latin typeface="Calibri Light" panose="020F0302020204030204" pitchFamily="34" charset="0"/>
                <a:ea typeface="Calibri" panose="020F0502020204030204" pitchFamily="34" charset="0"/>
                <a:cs typeface="Times New Roman" panose="02020603050405020304" pitchFamily="18" charset="0"/>
              </a:rPr>
              <a:t>Partners</a:t>
            </a:r>
          </a:p>
          <a:p>
            <a:pPr marL="350832" indent="-350832">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Fortunate to have excellent strategic partners </a:t>
            </a:r>
          </a:p>
          <a:p>
            <a:pPr marL="350832" indent="-350832">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The Bill &amp; Melinda Gates Foundation is strongly behind Rotary to help lead campaigns for malaria elimination. </a:t>
            </a:r>
          </a:p>
          <a:p>
            <a:pPr marL="350832" indent="-350832">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In fact, they have provided Malaria Partners International with a fund which enables us to match - dollar for dollar - the contributions of Rotary clubs and districts to malaria control and elimination projects.</a:t>
            </a:r>
          </a:p>
          <a:p>
            <a:pPr marL="350832" indent="-350832">
              <a:lnSpc>
                <a:spcPct val="107000"/>
              </a:lnSpc>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So, with that, thank you so much for inviting me to speak and I’ll pause now to answer any questions you might have. </a:t>
            </a:r>
          </a:p>
          <a:p>
            <a:pPr marL="350832" indent="-350832">
              <a:lnSpc>
                <a:spcPct val="107000"/>
              </a:lnSpc>
              <a:buFont typeface="Symbol" panose="05050102010706020507" pitchFamily="18" charset="2"/>
              <a:buChar char=""/>
            </a:pPr>
            <a:endParaRPr lang="en-US" sz="1600"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904" name="Google Shape;904;p8:notes"/>
          <p:cNvSpPr txBox="1">
            <a:spLocks noGrp="1"/>
          </p:cNvSpPr>
          <p:nvPr>
            <p:ph type="sldNum" idx="12"/>
          </p:nvPr>
        </p:nvSpPr>
        <p:spPr>
          <a:xfrm>
            <a:off x="3925612" y="8751928"/>
            <a:ext cx="3003164" cy="462311"/>
          </a:xfrm>
          <a:prstGeom prst="rect">
            <a:avLst/>
          </a:prstGeom>
          <a:noFill/>
          <a:ln>
            <a:noFill/>
          </a:ln>
        </p:spPr>
        <p:txBody>
          <a:bodyPr spcFirstLastPara="1" wrap="square" lIns="92240" tIns="46107" rIns="92240" bIns="46107" anchor="b" anchorCtr="0">
            <a:noAutofit/>
          </a:bodyPr>
          <a:lstStyle/>
          <a:p>
            <a:pPr defTabSz="467776">
              <a:defRPr/>
            </a:pPr>
            <a:fld id="{00000000-1234-1234-1234-123412341234}" type="slidenum">
              <a:rPr lang="en-US">
                <a:solidFill>
                  <a:srgbClr val="000000"/>
                </a:solidFill>
                <a:latin typeface="Muli Regular" charset="0"/>
              </a:rPr>
              <a:pPr defTabSz="467776">
                <a:defRPr/>
              </a:pPr>
              <a:t>9</a:t>
            </a:fld>
            <a:endParaRPr>
              <a:solidFill>
                <a:srgbClr val="000000"/>
              </a:solidFill>
              <a:latin typeface="Muli Regular"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67C4-F83F-96ED-DF02-BC2D2A052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F6B8F-29EF-81B7-4D7A-6D210D81C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2D36D-EF89-498B-A4C6-85A1BBE56041}"/>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5" name="Footer Placeholder 4">
            <a:extLst>
              <a:ext uri="{FF2B5EF4-FFF2-40B4-BE49-F238E27FC236}">
                <a16:creationId xmlns:a16="http://schemas.microsoft.com/office/drawing/2014/main" id="{796C1CB2-0F89-F350-4039-F555C3BCC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D0F2F-7AE8-35B2-7760-A7A53831B9CC}"/>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260540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C207-7A45-09F0-957D-D8CF8359A0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C59C3-EDEE-05C1-6F3E-0ADDE0FAD2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EA817-92C1-AFF6-B6B7-152635FD0249}"/>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5" name="Footer Placeholder 4">
            <a:extLst>
              <a:ext uri="{FF2B5EF4-FFF2-40B4-BE49-F238E27FC236}">
                <a16:creationId xmlns:a16="http://schemas.microsoft.com/office/drawing/2014/main" id="{5EB8EAD5-A5D1-BD1F-4B66-AC9FCE03F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D6DC2-BE9F-CE79-0C78-65141078C8A9}"/>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2188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325A7-2D67-7847-5E73-5204F59CFD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9629C0-8779-31D6-B1B8-64E3FB72DD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444E-5386-F0BF-DA85-2AE7873C4FF9}"/>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5" name="Footer Placeholder 4">
            <a:extLst>
              <a:ext uri="{FF2B5EF4-FFF2-40B4-BE49-F238E27FC236}">
                <a16:creationId xmlns:a16="http://schemas.microsoft.com/office/drawing/2014/main" id="{48B72732-A607-4088-89AB-D4930A7E0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FF682-7385-6AF3-1525-38B21D8FA760}"/>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515543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68648" y="553455"/>
            <a:ext cx="6997499" cy="895853"/>
          </a:xfrm>
          <a:prstGeom prst="rect">
            <a:avLst/>
          </a:prstGeom>
        </p:spPr>
        <p:txBody>
          <a:bodyPr wrap="square" lIns="0" tIns="0" rIns="0" bIns="0">
            <a:spAutoFit/>
          </a:bodyPr>
          <a:lstStyle>
            <a:lvl1pPr>
              <a:defRPr sz="5821" b="0" i="0">
                <a:solidFill>
                  <a:srgbClr val="1B1B1A"/>
                </a:solidFill>
                <a:latin typeface="Montserrat SemiBold" panose="00000700000000000000" pitchFamily="50" charset="0"/>
                <a:cs typeface="Montserrat SemiBold" panose="00000700000000000000" pitchFamily="50" charset="0"/>
              </a:defRPr>
            </a:lvl1pPr>
          </a:lstStyle>
          <a:p>
            <a:endParaRPr dirty="0"/>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atin typeface="Montserrat" panose="00000500000000000000" pitchFamily="50" charset="0"/>
              </a:defRPr>
            </a:lvl1pPr>
          </a:lstStyle>
          <a:p>
            <a:endParaRPr dirty="0"/>
          </a:p>
        </p:txBody>
      </p:sp>
    </p:spTree>
    <p:extLst>
      <p:ext uri="{BB962C8B-B14F-4D97-AF65-F5344CB8AC3E}">
        <p14:creationId xmlns:p14="http://schemas.microsoft.com/office/powerpoint/2010/main" val="3259072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ndC_Orange">
  <p:cSld name="TandC_Orange">
    <p:bg>
      <p:bgPr>
        <a:solidFill>
          <a:schemeClr val="lt1"/>
        </a:solidFill>
        <a:effectLst/>
      </p:bgPr>
    </p:bg>
    <p:spTree>
      <p:nvGrpSpPr>
        <p:cNvPr id="1" name="Shape 172"/>
        <p:cNvGrpSpPr/>
        <p:nvPr/>
      </p:nvGrpSpPr>
      <p:grpSpPr>
        <a:xfrm>
          <a:off x="0" y="0"/>
          <a:ext cx="0" cy="0"/>
          <a:chOff x="0" y="0"/>
          <a:chExt cx="0" cy="0"/>
        </a:xfrm>
      </p:grpSpPr>
      <p:sp>
        <p:nvSpPr>
          <p:cNvPr id="173" name="Google Shape;173;p35"/>
          <p:cNvSpPr/>
          <p:nvPr/>
        </p:nvSpPr>
        <p:spPr>
          <a:xfrm>
            <a:off x="0" y="0"/>
            <a:ext cx="12192000" cy="10582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74" name="Google Shape;174;p35"/>
          <p:cNvSpPr/>
          <p:nvPr/>
        </p:nvSpPr>
        <p:spPr>
          <a:xfrm>
            <a:off x="2" y="1058272"/>
            <a:ext cx="12191999" cy="57997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Arial"/>
              <a:ea typeface="Arial"/>
              <a:cs typeface="Arial"/>
              <a:sym typeface="Arial"/>
            </a:endParaRPr>
          </a:p>
        </p:txBody>
      </p:sp>
      <p:sp>
        <p:nvSpPr>
          <p:cNvPr id="175" name="Google Shape;175;p35"/>
          <p:cNvSpPr txBox="1">
            <a:spLocks noGrp="1"/>
          </p:cNvSpPr>
          <p:nvPr>
            <p:ph type="body" idx="1"/>
          </p:nvPr>
        </p:nvSpPr>
        <p:spPr>
          <a:xfrm>
            <a:off x="869497" y="1767571"/>
            <a:ext cx="9890127" cy="42994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sz="1800"/>
            </a:lvl1pPr>
            <a:lvl2pPr marL="914400" lvl="1" indent="-323850" algn="l">
              <a:lnSpc>
                <a:spcPct val="90000"/>
              </a:lnSpc>
              <a:spcBef>
                <a:spcPts val="375"/>
              </a:spcBef>
              <a:spcAft>
                <a:spcPts val="0"/>
              </a:spcAft>
              <a:buClr>
                <a:schemeClr val="dk1"/>
              </a:buClr>
              <a:buSzPts val="1500"/>
              <a:buChar char="•"/>
              <a:defRPr sz="1500"/>
            </a:lvl2pPr>
            <a:lvl3pPr marL="1371600" lvl="2" indent="-314325" algn="l">
              <a:lnSpc>
                <a:spcPct val="90000"/>
              </a:lnSpc>
              <a:spcBef>
                <a:spcPts val="375"/>
              </a:spcBef>
              <a:spcAft>
                <a:spcPts val="0"/>
              </a:spcAft>
              <a:buClr>
                <a:schemeClr val="dk1"/>
              </a:buClr>
              <a:buSzPts val="1350"/>
              <a:buChar char="•"/>
              <a:defRPr sz="1350"/>
            </a:lvl3pPr>
            <a:lvl4pPr marL="1828800" lvl="3" indent="-304800" algn="l">
              <a:lnSpc>
                <a:spcPct val="90000"/>
              </a:lnSpc>
              <a:spcBef>
                <a:spcPts val="375"/>
              </a:spcBef>
              <a:spcAft>
                <a:spcPts val="0"/>
              </a:spcAft>
              <a:buClr>
                <a:schemeClr val="dk1"/>
              </a:buClr>
              <a:buSzPts val="1200"/>
              <a:buChar char="•"/>
              <a:defRPr sz="1200"/>
            </a:lvl4pPr>
            <a:lvl5pPr marL="2286000" lvl="4" indent="-304800" algn="l">
              <a:lnSpc>
                <a:spcPct val="90000"/>
              </a:lnSpc>
              <a:spcBef>
                <a:spcPts val="375"/>
              </a:spcBef>
              <a:spcAft>
                <a:spcPts val="0"/>
              </a:spcAft>
              <a:buClr>
                <a:schemeClr val="dk1"/>
              </a:buClr>
              <a:buSzPts val="120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76" name="Google Shape;176;p35"/>
          <p:cNvCxnSpPr/>
          <p:nvPr/>
        </p:nvCxnSpPr>
        <p:spPr>
          <a:xfrm rot="10800000">
            <a:off x="595087" y="1058297"/>
            <a:ext cx="11596915" cy="0"/>
          </a:xfrm>
          <a:prstGeom prst="straightConnector1">
            <a:avLst/>
          </a:prstGeom>
          <a:noFill/>
          <a:ln w="25400" cap="flat" cmpd="sng">
            <a:solidFill>
              <a:srgbClr val="F8981D"/>
            </a:solidFill>
            <a:prstDash val="solid"/>
            <a:miter lim="800000"/>
            <a:headEnd type="none" w="sm" len="sm"/>
            <a:tailEnd type="none" w="sm" len="sm"/>
          </a:ln>
        </p:spPr>
      </p:cxnSp>
      <p:cxnSp>
        <p:nvCxnSpPr>
          <p:cNvPr id="177" name="Google Shape;177;p35"/>
          <p:cNvCxnSpPr/>
          <p:nvPr/>
        </p:nvCxnSpPr>
        <p:spPr>
          <a:xfrm rot="10800000">
            <a:off x="1" y="1058297"/>
            <a:ext cx="869496" cy="0"/>
          </a:xfrm>
          <a:prstGeom prst="straightConnector1">
            <a:avLst/>
          </a:prstGeom>
          <a:noFill/>
          <a:ln w="25400" cap="flat" cmpd="sng">
            <a:solidFill>
              <a:srgbClr val="F8981D"/>
            </a:solidFill>
            <a:prstDash val="solid"/>
            <a:miter lim="800000"/>
            <a:headEnd type="none" w="sm" len="sm"/>
            <a:tailEnd type="none" w="sm" len="sm"/>
          </a:ln>
        </p:spPr>
      </p:cxnSp>
      <p:sp>
        <p:nvSpPr>
          <p:cNvPr id="178" name="Google Shape;178;p35"/>
          <p:cNvSpPr txBox="1">
            <a:spLocks noGrp="1"/>
          </p:cNvSpPr>
          <p:nvPr>
            <p:ph type="title"/>
          </p:nvPr>
        </p:nvSpPr>
        <p:spPr>
          <a:xfrm>
            <a:off x="869497" y="722770"/>
            <a:ext cx="9890127" cy="702355"/>
          </a:xfrm>
          <a:prstGeom prst="rect">
            <a:avLst/>
          </a:prstGeom>
          <a:solidFill>
            <a:srgbClr val="F8981D"/>
          </a:solid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chemeClr val="lt1"/>
              </a:buClr>
              <a:buSzPts val="2700"/>
              <a:buFont typeface="Play"/>
              <a:buNone/>
              <a:defRPr sz="2700" b="1" i="0">
                <a:solidFill>
                  <a:schemeClr val="lt1"/>
                </a:solidFill>
                <a:latin typeface="Play"/>
                <a:ea typeface="Play"/>
                <a:cs typeface="Play"/>
                <a:sym typeface="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29094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act">
    <p:bg>
      <p:bgPr>
        <a:solidFill>
          <a:srgbClr val="F8981D"/>
        </a:solidFill>
        <a:effectLst/>
      </p:bgPr>
    </p:bg>
    <p:spTree>
      <p:nvGrpSpPr>
        <p:cNvPr id="1" name=""/>
        <p:cNvGrpSpPr/>
        <p:nvPr/>
      </p:nvGrpSpPr>
      <p:grpSpPr>
        <a:xfrm>
          <a:off x="0" y="0"/>
          <a:ext cx="0" cy="0"/>
          <a:chOff x="0" y="0"/>
          <a:chExt cx="0" cy="0"/>
        </a:xfrm>
      </p:grpSpPr>
      <p:sp>
        <p:nvSpPr>
          <p:cNvPr id="39" name="Picture Placeholder 6"/>
          <p:cNvSpPr>
            <a:spLocks noGrp="1"/>
          </p:cNvSpPr>
          <p:nvPr>
            <p:ph type="pic" sz="quarter" idx="14" hasCustomPrompt="1"/>
          </p:nvPr>
        </p:nvSpPr>
        <p:spPr>
          <a:xfrm>
            <a:off x="1" y="-2"/>
            <a:ext cx="3784599" cy="6858002"/>
          </a:xfrm>
          <a:solidFill>
            <a:schemeClr val="accent1"/>
          </a:solidFill>
          <a:ln>
            <a:noFill/>
          </a:ln>
        </p:spPr>
        <p:txBody>
          <a:bodyPr lIns="270000" tIns="270000" rIns="270000" bIns="270000">
            <a:normAutofit/>
          </a:bodyPr>
          <a:lstStyle>
            <a:lvl1pPr algn="ctr">
              <a:defRPr sz="75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0" name="Picture Placeholder 6"/>
          <p:cNvSpPr>
            <a:spLocks noGrp="1"/>
          </p:cNvSpPr>
          <p:nvPr>
            <p:ph type="pic" sz="quarter" idx="15" hasCustomPrompt="1"/>
          </p:nvPr>
        </p:nvSpPr>
        <p:spPr>
          <a:xfrm>
            <a:off x="8407402" y="0"/>
            <a:ext cx="3784599" cy="6858002"/>
          </a:xfrm>
          <a:solidFill>
            <a:schemeClr val="accent1"/>
          </a:solidFill>
          <a:ln>
            <a:noFill/>
          </a:ln>
        </p:spPr>
        <p:txBody>
          <a:bodyPr lIns="270000" tIns="270000" rIns="270000" bIns="270000">
            <a:normAutofit/>
          </a:bodyPr>
          <a:lstStyle>
            <a:lvl1pPr algn="ctr">
              <a:defRPr sz="75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7" name="Rectangle 26"/>
          <p:cNvSpPr>
            <a:spLocks noChangeAspect="1"/>
          </p:cNvSpPr>
          <p:nvPr userDrawn="1"/>
        </p:nvSpPr>
        <p:spPr>
          <a:xfrm>
            <a:off x="5826000" y="0"/>
            <a:ext cx="540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200" b="0" i="0" dirty="0">
              <a:latin typeface="Muli Regular" charset="0"/>
            </a:endParaRPr>
          </a:p>
        </p:txBody>
      </p:sp>
      <p:sp>
        <p:nvSpPr>
          <p:cNvPr id="5" name="Footer Placeholder 4"/>
          <p:cNvSpPr>
            <a:spLocks noGrp="1"/>
          </p:cNvSpPr>
          <p:nvPr>
            <p:ph type="ftr" sz="quarter" idx="3"/>
          </p:nvPr>
        </p:nvSpPr>
        <p:spPr>
          <a:xfrm>
            <a:off x="838201" y="6296402"/>
            <a:ext cx="2743200" cy="365125"/>
          </a:xfrm>
          <a:prstGeom prst="rect">
            <a:avLst/>
          </a:prstGeom>
        </p:spPr>
        <p:txBody>
          <a:bodyPr vert="horz" lIns="0" tIns="45720" rIns="91440" bIns="45720" rtlCol="0" anchor="ctr"/>
          <a:lstStyle>
            <a:lvl1pPr algn="l">
              <a:defRPr sz="675" b="1" i="0" cap="all" spc="450" baseline="0">
                <a:solidFill>
                  <a:schemeClr val="bg1"/>
                </a:solidFill>
                <a:latin typeface="Muli Black" charset="0"/>
                <a:ea typeface="Muli Black" charset="0"/>
                <a:cs typeface="Muli Black" charset="0"/>
              </a:defRPr>
            </a:lvl1pPr>
          </a:lstStyle>
          <a:p>
            <a:endParaRPr lang="en-US" dirty="0"/>
          </a:p>
        </p:txBody>
      </p:sp>
      <p:sp>
        <p:nvSpPr>
          <p:cNvPr id="6" name="Slide Number Placeholder 5"/>
          <p:cNvSpPr>
            <a:spLocks noGrp="1"/>
          </p:cNvSpPr>
          <p:nvPr>
            <p:ph type="sldNum" sz="quarter" idx="4"/>
          </p:nvPr>
        </p:nvSpPr>
        <p:spPr>
          <a:xfrm>
            <a:off x="8610601" y="6296402"/>
            <a:ext cx="2743200" cy="365125"/>
          </a:xfrm>
          <a:prstGeom prst="rect">
            <a:avLst/>
          </a:prstGeom>
        </p:spPr>
        <p:txBody>
          <a:bodyPr vert="horz" lIns="91440" tIns="45720" rIns="0" bIns="45720" rtlCol="0" anchor="ctr"/>
          <a:lstStyle>
            <a:lvl1pPr algn="r">
              <a:defRPr sz="675"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3577486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68648" y="553455"/>
            <a:ext cx="6997499" cy="895853"/>
          </a:xfrm>
          <a:prstGeom prst="rect">
            <a:avLst/>
          </a:prstGeom>
        </p:spPr>
        <p:txBody>
          <a:bodyPr wrap="square" lIns="0" tIns="0" rIns="0" bIns="0">
            <a:spAutoFit/>
          </a:bodyPr>
          <a:lstStyle>
            <a:lvl1pPr>
              <a:defRPr sz="5821" b="0" i="0">
                <a:solidFill>
                  <a:srgbClr val="1B1B1A"/>
                </a:solidFill>
                <a:latin typeface="Montserrat SemiBold" panose="00000700000000000000" pitchFamily="50" charset="0"/>
                <a:cs typeface="Montserrat SemiBold" panose="00000700000000000000" pitchFamily="50" charset="0"/>
              </a:defRPr>
            </a:lvl1pPr>
          </a:lstStyle>
          <a:p>
            <a:endParaRPr dirty="0"/>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atin typeface="Montserrat" panose="00000500000000000000" pitchFamily="50" charset="0"/>
              </a:defRPr>
            </a:lvl1pPr>
          </a:lstStyle>
          <a:p>
            <a:endParaRPr dirty="0"/>
          </a:p>
        </p:txBody>
      </p:sp>
    </p:spTree>
    <p:extLst>
      <p:ext uri="{BB962C8B-B14F-4D97-AF65-F5344CB8AC3E}">
        <p14:creationId xmlns:p14="http://schemas.microsoft.com/office/powerpoint/2010/main" val="1434364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31984" y="616852"/>
            <a:ext cx="5731318" cy="929931"/>
          </a:xfrm>
          <a:prstGeom prst="rect">
            <a:avLst/>
          </a:prstGeom>
        </p:spPr>
        <p:txBody>
          <a:bodyPr lIns="0" tIns="0" rIns="0" bIns="0"/>
          <a:lstStyle>
            <a:lvl1pPr>
              <a:defRPr sz="6003" b="0" i="0">
                <a:solidFill>
                  <a:srgbClr val="1B1B1A"/>
                </a:solidFill>
                <a:latin typeface="Montserrat SemiBold" panose="00000700000000000000" pitchFamily="50" charset="0"/>
                <a:cs typeface="Montserrat SemiBold" panose="00000700000000000000" pitchFamily="50" charset="0"/>
              </a:defRPr>
            </a:lvl1pPr>
          </a:lstStyle>
          <a:p>
            <a:endParaRPr dirty="0"/>
          </a:p>
        </p:txBody>
      </p:sp>
      <p:sp>
        <p:nvSpPr>
          <p:cNvPr id="3" name="Holder 3"/>
          <p:cNvSpPr>
            <a:spLocks noGrp="1"/>
          </p:cNvSpPr>
          <p:nvPr>
            <p:ph type="body" idx="1"/>
          </p:nvPr>
        </p:nvSpPr>
        <p:spPr>
          <a:xfrm>
            <a:off x="237334" y="2814821"/>
            <a:ext cx="11717332" cy="276999"/>
          </a:xfrm>
        </p:spPr>
        <p:txBody>
          <a:bodyPr lIns="0" tIns="0" rIns="0" bIns="0"/>
          <a:lstStyle>
            <a:lvl1pPr>
              <a:defRPr b="0" i="0">
                <a:solidFill>
                  <a:schemeClr val="tx1"/>
                </a:solidFill>
                <a:latin typeface="Montserrat" panose="00000500000000000000" pitchFamily="50" charset="0"/>
              </a:defRPr>
            </a:lvl1pPr>
          </a:lstStyle>
          <a:p>
            <a:endParaRPr dirty="0"/>
          </a:p>
        </p:txBody>
      </p:sp>
    </p:spTree>
    <p:extLst>
      <p:ext uri="{BB962C8B-B14F-4D97-AF65-F5344CB8AC3E}">
        <p14:creationId xmlns:p14="http://schemas.microsoft.com/office/powerpoint/2010/main" val="1417340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31984" y="616852"/>
            <a:ext cx="5731318" cy="929931"/>
          </a:xfrm>
          <a:prstGeom prst="rect">
            <a:avLst/>
          </a:prstGeom>
        </p:spPr>
        <p:txBody>
          <a:bodyPr lIns="0" tIns="0" rIns="0" bIns="0"/>
          <a:lstStyle>
            <a:lvl1pPr>
              <a:defRPr sz="6003" b="0" i="0">
                <a:solidFill>
                  <a:srgbClr val="1B1B1A"/>
                </a:solidFill>
                <a:latin typeface="Montserrat SemiBold" panose="00000700000000000000" pitchFamily="50" charset="0"/>
                <a:cs typeface="Montserrat SemiBold" panose="00000700000000000000" pitchFamily="50" charset="0"/>
              </a:defRPr>
            </a:lvl1pPr>
          </a:lstStyle>
          <a:p>
            <a:endParaRPr dirty="0"/>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atin typeface="Montserrat" panose="00000500000000000000" pitchFamily="50" charset="0"/>
              </a:defRPr>
            </a:lvl1pPr>
          </a:lstStyle>
          <a:p>
            <a:endParaRPr dirty="0"/>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atin typeface="Montserrat" panose="00000500000000000000" pitchFamily="50" charset="0"/>
              </a:defRPr>
            </a:lvl1pPr>
          </a:lstStyle>
          <a:p>
            <a:endParaRPr dirty="0"/>
          </a:p>
        </p:txBody>
      </p:sp>
    </p:spTree>
    <p:extLst>
      <p:ext uri="{BB962C8B-B14F-4D97-AF65-F5344CB8AC3E}">
        <p14:creationId xmlns:p14="http://schemas.microsoft.com/office/powerpoint/2010/main" val="1891853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31984" y="616852"/>
            <a:ext cx="5731318" cy="929931"/>
          </a:xfrm>
          <a:prstGeom prst="rect">
            <a:avLst/>
          </a:prstGeom>
        </p:spPr>
        <p:txBody>
          <a:bodyPr lIns="0" tIns="0" rIns="0" bIns="0"/>
          <a:lstStyle>
            <a:lvl1pPr>
              <a:defRPr sz="6003" b="0" i="0">
                <a:solidFill>
                  <a:srgbClr val="1B1B1A"/>
                </a:solidFill>
                <a:latin typeface="Montserrat SemiBold" panose="00000700000000000000" pitchFamily="50" charset="0"/>
                <a:cs typeface="Montserrat SemiBold" panose="00000700000000000000" pitchFamily="50" charset="0"/>
              </a:defRPr>
            </a:lvl1pPr>
          </a:lstStyle>
          <a:p>
            <a:endParaRPr dirty="0"/>
          </a:p>
        </p:txBody>
      </p:sp>
    </p:spTree>
    <p:extLst>
      <p:ext uri="{BB962C8B-B14F-4D97-AF65-F5344CB8AC3E}">
        <p14:creationId xmlns:p14="http://schemas.microsoft.com/office/powerpoint/2010/main" val="2967956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3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1400-75B4-0075-2C99-6346C99E6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98056-5D7E-2196-96F3-E6CA5C10F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4317C-D15C-7790-2FF7-B7145617670D}"/>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5" name="Footer Placeholder 4">
            <a:extLst>
              <a:ext uri="{FF2B5EF4-FFF2-40B4-BE49-F238E27FC236}">
                <a16:creationId xmlns:a16="http://schemas.microsoft.com/office/drawing/2014/main" id="{8C257F75-6E6B-70A2-9257-654CC36E7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65017-2A3A-35B8-B379-11B5FAC95BF7}"/>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184195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16E1-1609-AF1B-97C0-2A8CF3EE6D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7023AA-8BE9-DF33-4662-6E046893B9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C7FB59-70BC-7B19-C727-3450011AE010}"/>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5" name="Footer Placeholder 4">
            <a:extLst>
              <a:ext uri="{FF2B5EF4-FFF2-40B4-BE49-F238E27FC236}">
                <a16:creationId xmlns:a16="http://schemas.microsoft.com/office/drawing/2014/main" id="{70BB0B7F-A3B2-3180-E6ED-F9D61811F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4696B-6B3D-79A7-EA83-C86B0FAEB021}"/>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422850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5DC5-461A-0544-9F4E-15CFF1A0A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8EC72F-5EFC-B32D-A9E1-4EE7E5339C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61DF18-E48E-3EAD-54D3-7EBCAE84E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0027C5-69B2-DD16-1615-88EFBDEE17A7}"/>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6" name="Footer Placeholder 5">
            <a:extLst>
              <a:ext uri="{FF2B5EF4-FFF2-40B4-BE49-F238E27FC236}">
                <a16:creationId xmlns:a16="http://schemas.microsoft.com/office/drawing/2014/main" id="{3C69328E-D6BA-8B29-A7BC-CA3A4507F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49CB67-D912-3342-2D51-EA76473DED35}"/>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63003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5BD0-A886-48EB-B657-BE00D6ECE6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C7C5FB-393C-20D5-4AEB-2F14E17A0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03BDDE-8F16-0815-EF96-91B622AD50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A790E-1B9C-2AFB-C45E-13FFB9B23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6E023E-9EAC-6148-EF48-9EF713E69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AB03A-81DA-8FC7-0D08-3EFB7EEEBD00}"/>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8" name="Footer Placeholder 7">
            <a:extLst>
              <a:ext uri="{FF2B5EF4-FFF2-40B4-BE49-F238E27FC236}">
                <a16:creationId xmlns:a16="http://schemas.microsoft.com/office/drawing/2014/main" id="{B96FEA85-2734-8A3D-EC7A-120A2EA863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DFDFCA-D0A3-5A82-9220-B4F491E88DB8}"/>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213265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BFDA-8F85-C383-30B5-A43D5DECDF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5B1EF0-0C0C-5E27-F5CA-215FCB8B38F2}"/>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4" name="Footer Placeholder 3">
            <a:extLst>
              <a:ext uri="{FF2B5EF4-FFF2-40B4-BE49-F238E27FC236}">
                <a16:creationId xmlns:a16="http://schemas.microsoft.com/office/drawing/2014/main" id="{25B33352-0D0E-04F7-1EC3-BA67B8EDCB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248C2-82CC-CA2A-2A8D-BA654498BEAC}"/>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367958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ADF1D8-A9C5-653F-1FC3-9981D6005CC3}"/>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3" name="Footer Placeholder 2">
            <a:extLst>
              <a:ext uri="{FF2B5EF4-FFF2-40B4-BE49-F238E27FC236}">
                <a16:creationId xmlns:a16="http://schemas.microsoft.com/office/drawing/2014/main" id="{9D41DC40-3F82-B88F-503C-41E66CA875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BD58B1-63E4-A658-F6ED-804693689F5A}"/>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356005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6AC71-A760-D89F-E3F1-8EF9877EF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A0226A-A732-0D08-9626-453A78C5B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ED97B2-F44E-1782-1A4B-6917D4569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A81FD-5FA0-F66B-EDCE-70F8242CE5EC}"/>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6" name="Footer Placeholder 5">
            <a:extLst>
              <a:ext uri="{FF2B5EF4-FFF2-40B4-BE49-F238E27FC236}">
                <a16:creationId xmlns:a16="http://schemas.microsoft.com/office/drawing/2014/main" id="{B03588EB-BEC1-54C5-C5D8-7F04B22AE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EC492-D5D0-A2F9-6EEF-309F55E58B7B}"/>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36588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DD06-EBFC-B00D-C592-124CC9CAF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CE320-A13E-B01F-C3C4-183B8544C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150DEE-F04C-47F8-403B-08BE5ACF5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B06B84-FE3D-5809-F84C-42509629FC03}"/>
              </a:ext>
            </a:extLst>
          </p:cNvPr>
          <p:cNvSpPr>
            <a:spLocks noGrp="1"/>
          </p:cNvSpPr>
          <p:nvPr>
            <p:ph type="dt" sz="half" idx="10"/>
          </p:nvPr>
        </p:nvSpPr>
        <p:spPr/>
        <p:txBody>
          <a:bodyPr/>
          <a:lstStyle/>
          <a:p>
            <a:fld id="{B8C0D4BE-F82B-43E9-AFFE-8301D084572A}" type="datetimeFigureOut">
              <a:rPr lang="en-US" smtClean="0"/>
              <a:t>11/3/2022</a:t>
            </a:fld>
            <a:endParaRPr lang="en-US"/>
          </a:p>
        </p:txBody>
      </p:sp>
      <p:sp>
        <p:nvSpPr>
          <p:cNvPr id="6" name="Footer Placeholder 5">
            <a:extLst>
              <a:ext uri="{FF2B5EF4-FFF2-40B4-BE49-F238E27FC236}">
                <a16:creationId xmlns:a16="http://schemas.microsoft.com/office/drawing/2014/main" id="{9974E22C-257A-753E-BA03-E4F4B14A6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79B12-DF91-E9FB-0B9E-2137365D331D}"/>
              </a:ext>
            </a:extLst>
          </p:cNvPr>
          <p:cNvSpPr>
            <a:spLocks noGrp="1"/>
          </p:cNvSpPr>
          <p:nvPr>
            <p:ph type="sldNum" sz="quarter" idx="12"/>
          </p:nvPr>
        </p:nvSpPr>
        <p:spPr/>
        <p:txBody>
          <a:bodyPr/>
          <a:lstStyle/>
          <a:p>
            <a:fld id="{70D723F6-DA82-4B34-8E88-D04285D39021}" type="slidenum">
              <a:rPr lang="en-US" smtClean="0"/>
              <a:t>‹#›</a:t>
            </a:fld>
            <a:endParaRPr lang="en-US"/>
          </a:p>
        </p:txBody>
      </p:sp>
    </p:spTree>
    <p:extLst>
      <p:ext uri="{BB962C8B-B14F-4D97-AF65-F5344CB8AC3E}">
        <p14:creationId xmlns:p14="http://schemas.microsoft.com/office/powerpoint/2010/main" val="262159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F1A79-9475-155B-F81A-AA0702358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3D7716-FACE-366D-2382-BFB0902EE6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DCF14-F61C-D082-2F62-F39C24260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0D4BE-F82B-43E9-AFFE-8301D084572A}" type="datetimeFigureOut">
              <a:rPr lang="en-US" smtClean="0"/>
              <a:t>11/3/2022</a:t>
            </a:fld>
            <a:endParaRPr lang="en-US"/>
          </a:p>
        </p:txBody>
      </p:sp>
      <p:sp>
        <p:nvSpPr>
          <p:cNvPr id="5" name="Footer Placeholder 4">
            <a:extLst>
              <a:ext uri="{FF2B5EF4-FFF2-40B4-BE49-F238E27FC236}">
                <a16:creationId xmlns:a16="http://schemas.microsoft.com/office/drawing/2014/main" id="{59A561B3-33EA-6E1B-3D54-BF7CE7B38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6456D5-CEDC-7B7E-F779-5BAC329A3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723F6-DA82-4B34-8E88-D04285D39021}" type="slidenum">
              <a:rPr lang="en-US" smtClean="0"/>
              <a:t>‹#›</a:t>
            </a:fld>
            <a:endParaRPr lang="en-US"/>
          </a:p>
        </p:txBody>
      </p:sp>
    </p:spTree>
    <p:extLst>
      <p:ext uri="{BB962C8B-B14F-4D97-AF65-F5344CB8AC3E}">
        <p14:creationId xmlns:p14="http://schemas.microsoft.com/office/powerpoint/2010/main" val="413116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7000"/>
            <a:lum/>
          </a:blip>
          <a:srcRect/>
          <a:stretch>
            <a:fillRect t="-39000" b="-39000"/>
          </a:stretch>
        </a:blip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237334" y="2814821"/>
            <a:ext cx="11717332" cy="276999"/>
          </a:xfrm>
          <a:prstGeom prst="rect">
            <a:avLst/>
          </a:prstGeom>
        </p:spPr>
        <p:txBody>
          <a:bodyPr wrap="square" lIns="0" tIns="0" rIns="0" bIns="0">
            <a:spAutoFit/>
          </a:bodyPr>
          <a:lstStyle>
            <a:lvl1pPr>
              <a:defRPr b="0" i="0">
                <a:solidFill>
                  <a:schemeClr val="tx1"/>
                </a:solidFill>
              </a:defRPr>
            </a:lvl1pPr>
          </a:lstStyle>
          <a:p>
            <a:endParaRPr dirty="0"/>
          </a:p>
        </p:txBody>
      </p:sp>
      <p:pic>
        <p:nvPicPr>
          <p:cNvPr id="12" name="Picture 11" descr="Text&#10;&#10;Description automatically generated">
            <a:extLst>
              <a:ext uri="{FF2B5EF4-FFF2-40B4-BE49-F238E27FC236}">
                <a16:creationId xmlns:a16="http://schemas.microsoft.com/office/drawing/2014/main" id="{1130EC10-3F8E-4CF6-9932-AD85DBEEAFE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70146" y="289263"/>
            <a:ext cx="1817857" cy="553840"/>
          </a:xfrm>
          <a:prstGeom prst="rect">
            <a:avLst/>
          </a:prstGeom>
        </p:spPr>
      </p:pic>
      <p:pic>
        <p:nvPicPr>
          <p:cNvPr id="4" name="Picture 3">
            <a:extLst>
              <a:ext uri="{FF2B5EF4-FFF2-40B4-BE49-F238E27FC236}">
                <a16:creationId xmlns:a16="http://schemas.microsoft.com/office/drawing/2014/main" id="{E7639266-4AF0-4533-8159-D500B11194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914" y="6580753"/>
            <a:ext cx="12204516" cy="277247"/>
          </a:xfrm>
          <a:prstGeom prst="rect">
            <a:avLst/>
          </a:prstGeom>
        </p:spPr>
      </p:pic>
    </p:spTree>
    <p:extLst>
      <p:ext uri="{BB962C8B-B14F-4D97-AF65-F5344CB8AC3E}">
        <p14:creationId xmlns:p14="http://schemas.microsoft.com/office/powerpoint/2010/main" val="198217788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ontserrat SemiBold" panose="00000700000000000000" pitchFamily="50" charset="0"/>
          <a:ea typeface="+mj-ea"/>
          <a:cs typeface="+mj-cs"/>
        </a:defRPr>
      </a:lvl1pPr>
    </p:titleStyle>
    <p:bodyStyle>
      <a:lvl1pPr marL="0">
        <a:defRPr>
          <a:latin typeface="Montserrat" panose="00000500000000000000" pitchFamily="50" charset="0"/>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hyperlink" Target="https://www.pexels.com/photo/boy-happiness-abc-happy-people-327718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mapswire.com/africa/political-map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progressive-charlestown.com/2012/07/dem-reports-first-west-nile-virus.html" TargetMode="External"/><Relationship Id="rId5" Type="http://schemas.openxmlformats.org/officeDocument/2006/relationships/image" Target="../media/image16.jpg"/><Relationship Id="rId4" Type="http://schemas.openxmlformats.org/officeDocument/2006/relationships/hyperlink" Target="https://en.wikipedia.org/wiki/Mosquito_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2.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1B1A55-7ED7-4EFC-8C9D-229BD9E9721E}"/>
              </a:ext>
            </a:extLst>
          </p:cNvPr>
          <p:cNvSpPr txBox="1"/>
          <p:nvPr/>
        </p:nvSpPr>
        <p:spPr>
          <a:xfrm>
            <a:off x="477078" y="1257236"/>
            <a:ext cx="9176919" cy="2518318"/>
          </a:xfrm>
          <a:prstGeom prst="rect">
            <a:avLst/>
          </a:prstGeom>
          <a:noFill/>
        </p:spPr>
        <p:txBody>
          <a:bodyPr wrap="square" rtlCol="0">
            <a:spAutoFit/>
          </a:bodyPr>
          <a:lstStyle/>
          <a:p>
            <a:pPr defTabSz="554492"/>
            <a:r>
              <a:rPr lang="en-US" sz="4851" b="1" dirty="0">
                <a:solidFill>
                  <a:srgbClr val="2C2824"/>
                </a:solidFill>
                <a:latin typeface="Montserrat" panose="00000500000000000000" pitchFamily="50" charset="0"/>
                <a:ea typeface="Open Sans" panose="020B0606030504020204" pitchFamily="34" charset="0"/>
                <a:cs typeface="Open Sans" panose="020B0606030504020204" pitchFamily="34" charset="0"/>
              </a:rPr>
              <a:t>Saving Lives:</a:t>
            </a:r>
            <a:endParaRPr lang="en-US" sz="3638" dirty="0">
              <a:solidFill>
                <a:srgbClr val="E58524"/>
              </a:solidFill>
              <a:latin typeface="Montserrat" panose="00000500000000000000" pitchFamily="50" charset="0"/>
            </a:endParaRPr>
          </a:p>
          <a:p>
            <a:pPr defTabSz="554492"/>
            <a:endParaRPr lang="en-US" sz="3638" dirty="0">
              <a:solidFill>
                <a:srgbClr val="E58524"/>
              </a:solidFill>
              <a:latin typeface="Montserrat" panose="00000500000000000000" pitchFamily="50" charset="0"/>
            </a:endParaRPr>
          </a:p>
          <a:p>
            <a:pPr defTabSz="554492"/>
            <a:r>
              <a:rPr lang="en-US" sz="3638" dirty="0">
                <a:solidFill>
                  <a:srgbClr val="E58524"/>
                </a:solidFill>
                <a:latin typeface="Montserrat" panose="00000500000000000000" pitchFamily="50" charset="0"/>
              </a:rPr>
              <a:t>Mobilizing Rotarians </a:t>
            </a:r>
          </a:p>
          <a:p>
            <a:pPr defTabSz="554492"/>
            <a:r>
              <a:rPr lang="en-US" sz="3638" dirty="0">
                <a:solidFill>
                  <a:srgbClr val="E58524"/>
                </a:solidFill>
                <a:latin typeface="Montserrat" panose="00000500000000000000" pitchFamily="50" charset="0"/>
              </a:rPr>
              <a:t>to Eliminate Malaria</a:t>
            </a:r>
          </a:p>
        </p:txBody>
      </p:sp>
      <p:sp>
        <p:nvSpPr>
          <p:cNvPr id="8" name="TextBox 7">
            <a:extLst>
              <a:ext uri="{FF2B5EF4-FFF2-40B4-BE49-F238E27FC236}">
                <a16:creationId xmlns:a16="http://schemas.microsoft.com/office/drawing/2014/main" id="{BD22D6F8-DEDC-4077-8A6C-BB2D8AB60A73}"/>
              </a:ext>
            </a:extLst>
          </p:cNvPr>
          <p:cNvSpPr txBox="1"/>
          <p:nvPr/>
        </p:nvSpPr>
        <p:spPr>
          <a:xfrm>
            <a:off x="477078" y="4738084"/>
            <a:ext cx="5156845" cy="1940147"/>
          </a:xfrm>
          <a:prstGeom prst="rect">
            <a:avLst/>
          </a:prstGeom>
          <a:noFill/>
        </p:spPr>
        <p:txBody>
          <a:bodyPr wrap="square" rtlCol="0">
            <a:spAutoFit/>
          </a:bodyPr>
          <a:lstStyle/>
          <a:p>
            <a:pPr defTabSz="554492"/>
            <a:r>
              <a:rPr lang="en-US" sz="2911" dirty="0">
                <a:solidFill>
                  <a:prstClr val="black"/>
                </a:solidFill>
                <a:latin typeface="Open Sans" panose="020B0606030504020204" pitchFamily="34" charset="0"/>
                <a:ea typeface="Open Sans" panose="020B0606030504020204" pitchFamily="34" charset="0"/>
                <a:cs typeface="Open Sans" panose="020B0606030504020204" pitchFamily="34" charset="0"/>
              </a:rPr>
              <a:t>Rotary Club of </a:t>
            </a:r>
          </a:p>
          <a:p>
            <a:pPr defTabSz="554492"/>
            <a:r>
              <a:rPr lang="en-US" sz="2911" dirty="0">
                <a:solidFill>
                  <a:prstClr val="black"/>
                </a:solidFill>
                <a:latin typeface="Open Sans" panose="020B0606030504020204" pitchFamily="34" charset="0"/>
                <a:ea typeface="Open Sans" panose="020B0606030504020204" pitchFamily="34" charset="0"/>
                <a:cs typeface="Open Sans" panose="020B0606030504020204" pitchFamily="34" charset="0"/>
              </a:rPr>
              <a:t>University Sunrise</a:t>
            </a:r>
          </a:p>
          <a:p>
            <a:pPr defTabSz="554492"/>
            <a:endParaRPr lang="en-US" sz="1698"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554492"/>
            <a:r>
              <a:rPr lang="en-US" sz="1698" i="1" dirty="0">
                <a:solidFill>
                  <a:prstClr val="black"/>
                </a:solidFill>
                <a:latin typeface="Open Sans" panose="020B0606030504020204" pitchFamily="34" charset="0"/>
                <a:ea typeface="Open Sans" panose="020B0606030504020204" pitchFamily="34" charset="0"/>
                <a:cs typeface="Open Sans" panose="020B0606030504020204" pitchFamily="34" charset="0"/>
              </a:rPr>
              <a:t>Jenny Andrews</a:t>
            </a:r>
          </a:p>
          <a:p>
            <a:pPr defTabSz="554492"/>
            <a:r>
              <a:rPr lang="en-US" sz="1698" i="1" dirty="0">
                <a:solidFill>
                  <a:prstClr val="black"/>
                </a:solidFill>
                <a:latin typeface="Open Sans" panose="020B0606030504020204" pitchFamily="34" charset="0"/>
                <a:ea typeface="Open Sans" panose="020B0606030504020204" pitchFamily="34" charset="0"/>
                <a:cs typeface="Open Sans" panose="020B0606030504020204" pitchFamily="34" charset="0"/>
              </a:rPr>
              <a:t>Executive Director, Malaria Partners International</a:t>
            </a:r>
          </a:p>
          <a:p>
            <a:pPr defTabSz="554492"/>
            <a:endParaRPr lang="en-US" sz="1092" dirty="0">
              <a:solidFill>
                <a:prstClr val="black"/>
              </a:solidFill>
              <a:latin typeface="Calibri"/>
            </a:endParaRPr>
          </a:p>
        </p:txBody>
      </p:sp>
      <p:sp>
        <p:nvSpPr>
          <p:cNvPr id="12" name="object 2">
            <a:extLst>
              <a:ext uri="{FF2B5EF4-FFF2-40B4-BE49-F238E27FC236}">
                <a16:creationId xmlns:a16="http://schemas.microsoft.com/office/drawing/2014/main" id="{A7380018-238C-4849-98C7-01DF557C78B2}"/>
              </a:ext>
            </a:extLst>
          </p:cNvPr>
          <p:cNvSpPr/>
          <p:nvPr/>
        </p:nvSpPr>
        <p:spPr>
          <a:xfrm>
            <a:off x="6742908" y="1072405"/>
            <a:ext cx="5448664" cy="5129055"/>
          </a:xfrm>
          <a:custGeom>
            <a:avLst/>
            <a:gdLst/>
            <a:ahLst/>
            <a:cxnLst/>
            <a:rect l="l" t="t" r="r" b="b"/>
            <a:pathLst>
              <a:path w="8347075" h="4754245">
                <a:moveTo>
                  <a:pt x="8346792" y="0"/>
                </a:moveTo>
                <a:lnTo>
                  <a:pt x="0" y="0"/>
                </a:lnTo>
                <a:lnTo>
                  <a:pt x="0" y="4753781"/>
                </a:lnTo>
                <a:lnTo>
                  <a:pt x="8346792" y="4753781"/>
                </a:lnTo>
                <a:lnTo>
                  <a:pt x="8346792" y="0"/>
                </a:lnTo>
                <a:close/>
              </a:path>
            </a:pathLst>
          </a:custGeom>
          <a:solidFill>
            <a:srgbClr val="E9E8E8"/>
          </a:solidFill>
        </p:spPr>
        <p:txBody>
          <a:bodyPr wrap="square" lIns="0" tIns="0" rIns="0" bIns="0" rtlCol="0"/>
          <a:lstStyle/>
          <a:p>
            <a:pPr defTabSz="554492"/>
            <a:endParaRPr sz="1092" dirty="0">
              <a:solidFill>
                <a:prstClr val="black"/>
              </a:solidFill>
              <a:latin typeface="Calibri"/>
            </a:endParaRPr>
          </a:p>
        </p:txBody>
      </p:sp>
      <p:sp>
        <p:nvSpPr>
          <p:cNvPr id="13" name="TextBox 12">
            <a:extLst>
              <a:ext uri="{FF2B5EF4-FFF2-40B4-BE49-F238E27FC236}">
                <a16:creationId xmlns:a16="http://schemas.microsoft.com/office/drawing/2014/main" id="{56CBA16E-7C0C-4AB0-B793-AAFEE852A769}"/>
              </a:ext>
            </a:extLst>
          </p:cNvPr>
          <p:cNvSpPr txBox="1"/>
          <p:nvPr/>
        </p:nvSpPr>
        <p:spPr>
          <a:xfrm>
            <a:off x="8742245" y="2382346"/>
            <a:ext cx="1442476" cy="260392"/>
          </a:xfrm>
          <a:prstGeom prst="rect">
            <a:avLst/>
          </a:prstGeom>
          <a:noFill/>
        </p:spPr>
        <p:txBody>
          <a:bodyPr wrap="square" rtlCol="0">
            <a:spAutoFit/>
          </a:bodyPr>
          <a:lstStyle/>
          <a:p>
            <a:pPr defTabSz="554492"/>
            <a:r>
              <a:rPr lang="en-US" sz="1092" dirty="0">
                <a:solidFill>
                  <a:prstClr val="black"/>
                </a:solidFill>
                <a:latin typeface="Calibri"/>
              </a:rPr>
              <a:t>Insert Picture </a:t>
            </a:r>
          </a:p>
        </p:txBody>
      </p:sp>
      <p:pic>
        <p:nvPicPr>
          <p:cNvPr id="3" name="Picture 2">
            <a:extLst>
              <a:ext uri="{FF2B5EF4-FFF2-40B4-BE49-F238E27FC236}">
                <a16:creationId xmlns:a16="http://schemas.microsoft.com/office/drawing/2014/main" id="{FC6C3CCE-C90B-465C-B3D6-CB3AF74730FB}"/>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455" t="8036"/>
          <a:stretch/>
        </p:blipFill>
        <p:spPr>
          <a:xfrm>
            <a:off x="5633923" y="979988"/>
            <a:ext cx="6511442" cy="5221472"/>
          </a:xfrm>
          <a:prstGeom prst="rect">
            <a:avLst/>
          </a:prstGeom>
        </p:spPr>
      </p:pic>
      <p:pic>
        <p:nvPicPr>
          <p:cNvPr id="10" name="Picture 1">
            <a:extLst>
              <a:ext uri="{FF2B5EF4-FFF2-40B4-BE49-F238E27FC236}">
                <a16:creationId xmlns:a16="http://schemas.microsoft.com/office/drawing/2014/main" id="{6F65FA8B-D7C0-4D4A-8C95-071A0959B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9671" y="161599"/>
            <a:ext cx="2211674" cy="77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9123D0D-D16E-4116-85E9-FB1782746FB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a:xfrm>
            <a:off x="53445" y="236677"/>
            <a:ext cx="4788485" cy="6384645"/>
          </a:xfrm>
        </p:spPr>
      </p:pic>
      <p:sp>
        <p:nvSpPr>
          <p:cNvPr id="15" name="Footer Placeholder 14"/>
          <p:cNvSpPr>
            <a:spLocks noGrp="1"/>
          </p:cNvSpPr>
          <p:nvPr>
            <p:ph type="ftr" sz="quarter" idx="3"/>
          </p:nvPr>
        </p:nvSpPr>
        <p:spPr>
          <a:xfrm>
            <a:off x="2152652" y="6296402"/>
            <a:ext cx="394033" cy="140494"/>
          </a:xfrm>
        </p:spPr>
        <p:txBody>
          <a:bodyPr/>
          <a:lstStyle/>
          <a:p>
            <a:pPr defTabSz="457200"/>
            <a:endParaRPr lang="en-US" dirty="0">
              <a:solidFill>
                <a:prstClr val="white"/>
              </a:solidFill>
            </a:endParaRPr>
          </a:p>
        </p:txBody>
      </p:sp>
      <p:cxnSp>
        <p:nvCxnSpPr>
          <p:cNvPr id="8" name="Straight Connector 7"/>
          <p:cNvCxnSpPr/>
          <p:nvPr/>
        </p:nvCxnSpPr>
        <p:spPr>
          <a:xfrm flipH="1">
            <a:off x="5859400" y="2677083"/>
            <a:ext cx="27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B8A4C12D-768A-4F81-BEE0-8446AB1DEC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5840" y="498585"/>
            <a:ext cx="4572000" cy="1764461"/>
          </a:xfrm>
          <a:prstGeom prst="rect">
            <a:avLst/>
          </a:prstGeom>
        </p:spPr>
      </p:pic>
      <p:sp>
        <p:nvSpPr>
          <p:cNvPr id="21" name="TextBox 20">
            <a:extLst>
              <a:ext uri="{FF2B5EF4-FFF2-40B4-BE49-F238E27FC236}">
                <a16:creationId xmlns:a16="http://schemas.microsoft.com/office/drawing/2014/main" id="{6758C80B-D9E6-4EBC-8473-9521BADFC116}"/>
              </a:ext>
            </a:extLst>
          </p:cNvPr>
          <p:cNvSpPr txBox="1"/>
          <p:nvPr/>
        </p:nvSpPr>
        <p:spPr>
          <a:xfrm>
            <a:off x="4861825" y="2843981"/>
            <a:ext cx="4572000" cy="646331"/>
          </a:xfrm>
          <a:prstGeom prst="rect">
            <a:avLst/>
          </a:prstGeom>
          <a:noFill/>
        </p:spPr>
        <p:txBody>
          <a:bodyPr wrap="square">
            <a:spAutoFit/>
          </a:bodyPr>
          <a:lstStyle/>
          <a:p>
            <a:pPr defTabSz="457200"/>
            <a:r>
              <a:rPr lang="en-US" b="1" spc="225" dirty="0">
                <a:solidFill>
                  <a:srgbClr val="000000"/>
                </a:solidFill>
                <a:latin typeface="Open Sans" panose="020B0606030504020204" pitchFamily="34" charset="0"/>
                <a:ea typeface="Open Sans" panose="020B0606030504020204" pitchFamily="34" charset="0"/>
                <a:cs typeface="Open Sans" panose="020B0606030504020204" pitchFamily="34" charset="0"/>
              </a:rPr>
              <a:t>Jenny Andrews</a:t>
            </a:r>
          </a:p>
          <a:p>
            <a:pPr defTabSz="457200"/>
            <a:endParaRPr lang="en-US" b="1" spc="225"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CE3DF981-6112-4409-BE54-E8463FB32847}"/>
              </a:ext>
            </a:extLst>
          </p:cNvPr>
          <p:cNvSpPr txBox="1"/>
          <p:nvPr/>
        </p:nvSpPr>
        <p:spPr>
          <a:xfrm>
            <a:off x="4861826" y="3525424"/>
            <a:ext cx="4828273" cy="338554"/>
          </a:xfrm>
          <a:prstGeom prst="rect">
            <a:avLst/>
          </a:prstGeom>
          <a:noFill/>
        </p:spPr>
        <p:txBody>
          <a:bodyPr wrap="square">
            <a:spAutoFit/>
          </a:bodyPr>
          <a:lstStyle/>
          <a:p>
            <a:pPr algn="just" defTabSz="457200"/>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Jenny.Andrews@MalariaPartners.org </a:t>
            </a:r>
          </a:p>
        </p:txBody>
      </p:sp>
      <p:sp>
        <p:nvSpPr>
          <p:cNvPr id="24" name="TextBox 23">
            <a:extLst>
              <a:ext uri="{FF2B5EF4-FFF2-40B4-BE49-F238E27FC236}">
                <a16:creationId xmlns:a16="http://schemas.microsoft.com/office/drawing/2014/main" id="{8F1C4537-6803-4E18-9DF5-C84035FABB3C}"/>
              </a:ext>
            </a:extLst>
          </p:cNvPr>
          <p:cNvSpPr txBox="1"/>
          <p:nvPr/>
        </p:nvSpPr>
        <p:spPr>
          <a:xfrm>
            <a:off x="4240064" y="3230340"/>
            <a:ext cx="3035898" cy="338554"/>
          </a:xfrm>
          <a:prstGeom prst="rect">
            <a:avLst/>
          </a:prstGeom>
          <a:noFill/>
        </p:spPr>
        <p:txBody>
          <a:bodyPr wrap="square">
            <a:spAutoFit/>
          </a:bodyPr>
          <a:lstStyle/>
          <a:p>
            <a:pPr algn="ctr" defTabSz="457200"/>
            <a:r>
              <a:rPr lang="en-US" sz="1600" spc="225" dirty="0">
                <a:solidFill>
                  <a:srgbClr val="000000"/>
                </a:solidFill>
                <a:latin typeface="Open Sans" panose="020B0606030504020204" pitchFamily="34" charset="0"/>
                <a:ea typeface="Open Sans" panose="020B0606030504020204" pitchFamily="34" charset="0"/>
                <a:cs typeface="Open Sans" panose="020B0606030504020204" pitchFamily="34" charset="0"/>
              </a:rPr>
              <a:t>425-890-0204</a:t>
            </a:r>
          </a:p>
        </p:txBody>
      </p:sp>
      <p:sp>
        <p:nvSpPr>
          <p:cNvPr id="27" name="TextBox 26">
            <a:extLst>
              <a:ext uri="{FF2B5EF4-FFF2-40B4-BE49-F238E27FC236}">
                <a16:creationId xmlns:a16="http://schemas.microsoft.com/office/drawing/2014/main" id="{AADDDCD0-411E-40A4-BA96-8C0F1623ADD1}"/>
              </a:ext>
            </a:extLst>
          </p:cNvPr>
          <p:cNvSpPr txBox="1"/>
          <p:nvPr/>
        </p:nvSpPr>
        <p:spPr>
          <a:xfrm>
            <a:off x="4843004" y="2396724"/>
            <a:ext cx="3411997" cy="461665"/>
          </a:xfrm>
          <a:prstGeom prst="rect">
            <a:avLst/>
          </a:prstGeom>
          <a:noFill/>
        </p:spPr>
        <p:txBody>
          <a:bodyPr wrap="square" rtlCol="0">
            <a:spAutoFit/>
          </a:bodyPr>
          <a:lstStyle/>
          <a:p>
            <a:pPr defTabSz="457200"/>
            <a:r>
              <a:rPr lang="en-US" sz="24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t>Contact Me Directly</a:t>
            </a:r>
          </a:p>
        </p:txBody>
      </p:sp>
      <p:sp>
        <p:nvSpPr>
          <p:cNvPr id="17" name="Text Placeholder 38">
            <a:extLst>
              <a:ext uri="{FF2B5EF4-FFF2-40B4-BE49-F238E27FC236}">
                <a16:creationId xmlns:a16="http://schemas.microsoft.com/office/drawing/2014/main" id="{DE9382B8-3489-476B-AE6C-74F24AF872E8}"/>
              </a:ext>
            </a:extLst>
          </p:cNvPr>
          <p:cNvSpPr txBox="1">
            <a:spLocks/>
          </p:cNvSpPr>
          <p:nvPr/>
        </p:nvSpPr>
        <p:spPr>
          <a:xfrm>
            <a:off x="5994401" y="6193306"/>
            <a:ext cx="4307639" cy="29174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lgn="ctr"/>
            <a:r>
              <a:rPr lang="en-US" sz="17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www.malariapartnersinternational.org</a:t>
            </a:r>
          </a:p>
        </p:txBody>
      </p:sp>
      <p:sp>
        <p:nvSpPr>
          <p:cNvPr id="18" name="Text Placeholder 38">
            <a:extLst>
              <a:ext uri="{FF2B5EF4-FFF2-40B4-BE49-F238E27FC236}">
                <a16:creationId xmlns:a16="http://schemas.microsoft.com/office/drawing/2014/main" id="{4DD62C4A-3FC8-44B3-863E-D9DC919E2055}"/>
              </a:ext>
            </a:extLst>
          </p:cNvPr>
          <p:cNvSpPr txBox="1">
            <a:spLocks/>
          </p:cNvSpPr>
          <p:nvPr/>
        </p:nvSpPr>
        <p:spPr>
          <a:xfrm>
            <a:off x="5597808" y="4557326"/>
            <a:ext cx="2773675" cy="234744"/>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r>
              <a:rPr lang="en-US" sz="1400" b="1" dirty="0">
                <a:solidFill>
                  <a:srgbClr val="000000"/>
                </a:solidFill>
                <a:latin typeface="Arial" panose="020B0604020202020204" pitchFamily="34" charset="0"/>
                <a:cs typeface="Arial" panose="020B0604020202020204" pitchFamily="34" charset="0"/>
              </a:rPr>
              <a:t>@malariapartnersinternational</a:t>
            </a:r>
          </a:p>
        </p:txBody>
      </p:sp>
      <p:pic>
        <p:nvPicPr>
          <p:cNvPr id="19" name="Picture 18" descr="Qr code&#10;&#10;Description automatically generated">
            <a:extLst>
              <a:ext uri="{FF2B5EF4-FFF2-40B4-BE49-F238E27FC236}">
                <a16:creationId xmlns:a16="http://schemas.microsoft.com/office/drawing/2014/main" id="{81B9B625-D5A1-4470-91E4-71955EA86D8C}"/>
              </a:ext>
            </a:extLst>
          </p:cNvPr>
          <p:cNvPicPr>
            <a:picLocks noChangeAspect="1"/>
          </p:cNvPicPr>
          <p:nvPr/>
        </p:nvPicPr>
        <p:blipFill>
          <a:blip r:embed="rId5"/>
          <a:stretch>
            <a:fillRect/>
          </a:stretch>
        </p:blipFill>
        <p:spPr>
          <a:xfrm>
            <a:off x="4944604" y="5603375"/>
            <a:ext cx="870783" cy="870783"/>
          </a:xfrm>
          <a:prstGeom prst="rect">
            <a:avLst/>
          </a:prstGeom>
        </p:spPr>
      </p:pic>
      <p:sp>
        <p:nvSpPr>
          <p:cNvPr id="22" name="TextBox 21">
            <a:extLst>
              <a:ext uri="{FF2B5EF4-FFF2-40B4-BE49-F238E27FC236}">
                <a16:creationId xmlns:a16="http://schemas.microsoft.com/office/drawing/2014/main" id="{06EC47A8-AEDD-455B-ABCD-3216DA03541F}"/>
              </a:ext>
            </a:extLst>
          </p:cNvPr>
          <p:cNvSpPr txBox="1"/>
          <p:nvPr/>
        </p:nvSpPr>
        <p:spPr>
          <a:xfrm>
            <a:off x="5815386" y="5485419"/>
            <a:ext cx="3976312" cy="707886"/>
          </a:xfrm>
          <a:prstGeom prst="rect">
            <a:avLst/>
          </a:prstGeom>
          <a:noFill/>
        </p:spPr>
        <p:txBody>
          <a:bodyPr wrap="square" rtlCol="0">
            <a:spAutoFit/>
          </a:bodyPr>
          <a:lstStyle/>
          <a:p>
            <a:pPr algn="r" defTabSz="457200"/>
            <a:r>
              <a:rPr lang="en-US" sz="4000" b="1"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t>Join the Fight. </a:t>
            </a:r>
          </a:p>
        </p:txBody>
      </p:sp>
      <p:sp>
        <p:nvSpPr>
          <p:cNvPr id="28" name="Freeform 610">
            <a:extLst>
              <a:ext uri="{FF2B5EF4-FFF2-40B4-BE49-F238E27FC236}">
                <a16:creationId xmlns:a16="http://schemas.microsoft.com/office/drawing/2014/main" id="{8F77FE0A-B43D-45A8-AE53-3B0C0B2900C5}"/>
              </a:ext>
            </a:extLst>
          </p:cNvPr>
          <p:cNvSpPr>
            <a:spLocks noChangeArrowheads="1"/>
          </p:cNvSpPr>
          <p:nvPr/>
        </p:nvSpPr>
        <p:spPr bwMode="auto">
          <a:xfrm>
            <a:off x="4975115" y="4935501"/>
            <a:ext cx="303804" cy="300702"/>
          </a:xfrm>
          <a:custGeom>
            <a:avLst/>
            <a:gdLst>
              <a:gd name="T0" fmla="*/ 139202 w 427"/>
              <a:gd name="T1" fmla="*/ 0 h 426"/>
              <a:gd name="T2" fmla="*/ 14425 w 427"/>
              <a:gd name="T3" fmla="*/ 0 h 426"/>
              <a:gd name="T4" fmla="*/ 0 w 427"/>
              <a:gd name="T5" fmla="*/ 14459 h 426"/>
              <a:gd name="T6" fmla="*/ 0 w 427"/>
              <a:gd name="T7" fmla="*/ 139168 h 426"/>
              <a:gd name="T8" fmla="*/ 14425 w 427"/>
              <a:gd name="T9" fmla="*/ 153627 h 426"/>
              <a:gd name="T10" fmla="*/ 76814 w 427"/>
              <a:gd name="T11" fmla="*/ 153627 h 426"/>
              <a:gd name="T12" fmla="*/ 76814 w 427"/>
              <a:gd name="T13" fmla="*/ 86392 h 426"/>
              <a:gd name="T14" fmla="*/ 57340 w 427"/>
              <a:gd name="T15" fmla="*/ 86392 h 426"/>
              <a:gd name="T16" fmla="*/ 57340 w 427"/>
              <a:gd name="T17" fmla="*/ 67234 h 426"/>
              <a:gd name="T18" fmla="*/ 76814 w 427"/>
              <a:gd name="T19" fmla="*/ 67234 h 426"/>
              <a:gd name="T20" fmla="*/ 76814 w 427"/>
              <a:gd name="T21" fmla="*/ 57474 h 426"/>
              <a:gd name="T22" fmla="*/ 105303 w 427"/>
              <a:gd name="T23" fmla="*/ 28918 h 426"/>
              <a:gd name="T24" fmla="*/ 124777 w 427"/>
              <a:gd name="T25" fmla="*/ 28918 h 426"/>
              <a:gd name="T26" fmla="*/ 124777 w 427"/>
              <a:gd name="T27" fmla="*/ 48076 h 426"/>
              <a:gd name="T28" fmla="*/ 105303 w 427"/>
              <a:gd name="T29" fmla="*/ 48076 h 426"/>
              <a:gd name="T30" fmla="*/ 95927 w 427"/>
              <a:gd name="T31" fmla="*/ 57474 h 426"/>
              <a:gd name="T32" fmla="*/ 95927 w 427"/>
              <a:gd name="T33" fmla="*/ 67234 h 426"/>
              <a:gd name="T34" fmla="*/ 124777 w 427"/>
              <a:gd name="T35" fmla="*/ 67234 h 426"/>
              <a:gd name="T36" fmla="*/ 119728 w 427"/>
              <a:gd name="T37" fmla="*/ 86392 h 426"/>
              <a:gd name="T38" fmla="*/ 95927 w 427"/>
              <a:gd name="T39" fmla="*/ 86392 h 426"/>
              <a:gd name="T40" fmla="*/ 95927 w 427"/>
              <a:gd name="T41" fmla="*/ 153627 h 426"/>
              <a:gd name="T42" fmla="*/ 139202 w 427"/>
              <a:gd name="T43" fmla="*/ 153627 h 426"/>
              <a:gd name="T44" fmla="*/ 153627 w 427"/>
              <a:gd name="T45" fmla="*/ 139168 h 426"/>
              <a:gd name="T46" fmla="*/ 153627 w 427"/>
              <a:gd name="T47" fmla="*/ 14459 h 426"/>
              <a:gd name="T48" fmla="*/ 139202 w 427"/>
              <a:gd name="T49" fmla="*/ 0 h 4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7" h="426">
                <a:moveTo>
                  <a:pt x="386" y="0"/>
                </a:moveTo>
                <a:lnTo>
                  <a:pt x="40" y="0"/>
                </a:lnTo>
                <a:cubicBezTo>
                  <a:pt x="18" y="0"/>
                  <a:pt x="0" y="18"/>
                  <a:pt x="0" y="40"/>
                </a:cubicBezTo>
                <a:lnTo>
                  <a:pt x="0" y="385"/>
                </a:lnTo>
                <a:cubicBezTo>
                  <a:pt x="0" y="407"/>
                  <a:pt x="18" y="425"/>
                  <a:pt x="40" y="425"/>
                </a:cubicBezTo>
                <a:lnTo>
                  <a:pt x="213" y="425"/>
                </a:lnTo>
                <a:lnTo>
                  <a:pt x="213" y="239"/>
                </a:lnTo>
                <a:lnTo>
                  <a:pt x="159" y="239"/>
                </a:lnTo>
                <a:lnTo>
                  <a:pt x="159" y="186"/>
                </a:lnTo>
                <a:lnTo>
                  <a:pt x="213" y="186"/>
                </a:lnTo>
                <a:lnTo>
                  <a:pt x="213" y="159"/>
                </a:lnTo>
                <a:cubicBezTo>
                  <a:pt x="213" y="115"/>
                  <a:pt x="248" y="80"/>
                  <a:pt x="292" y="80"/>
                </a:cubicBezTo>
                <a:lnTo>
                  <a:pt x="346" y="80"/>
                </a:lnTo>
                <a:lnTo>
                  <a:pt x="346" y="133"/>
                </a:lnTo>
                <a:lnTo>
                  <a:pt x="292" y="133"/>
                </a:lnTo>
                <a:cubicBezTo>
                  <a:pt x="278" y="133"/>
                  <a:pt x="266" y="145"/>
                  <a:pt x="266" y="159"/>
                </a:cubicBezTo>
                <a:lnTo>
                  <a:pt x="266" y="186"/>
                </a:lnTo>
                <a:lnTo>
                  <a:pt x="346" y="186"/>
                </a:lnTo>
                <a:lnTo>
                  <a:pt x="332" y="239"/>
                </a:lnTo>
                <a:lnTo>
                  <a:pt x="266" y="239"/>
                </a:lnTo>
                <a:lnTo>
                  <a:pt x="266" y="425"/>
                </a:lnTo>
                <a:lnTo>
                  <a:pt x="386" y="425"/>
                </a:lnTo>
                <a:cubicBezTo>
                  <a:pt x="408" y="425"/>
                  <a:pt x="426" y="407"/>
                  <a:pt x="426" y="385"/>
                </a:cubicBezTo>
                <a:lnTo>
                  <a:pt x="426" y="40"/>
                </a:lnTo>
                <a:cubicBezTo>
                  <a:pt x="426" y="18"/>
                  <a:pt x="408" y="0"/>
                  <a:pt x="386" y="0"/>
                </a:cubicBezTo>
              </a:path>
            </a:pathLst>
          </a:custGeom>
          <a:solidFill>
            <a:schemeClr val="tx1"/>
          </a:solidFill>
          <a:ln>
            <a:noFill/>
          </a:ln>
        </p:spPr>
        <p:txBody>
          <a:bodyPr wrap="none" anchor="ctr"/>
          <a:lstStyle/>
          <a:p>
            <a:pPr defTabSz="457200"/>
            <a:endParaRPr lang="en-US" sz="1350" dirty="0">
              <a:solidFill>
                <a:prstClr val="black"/>
              </a:solidFill>
              <a:latin typeface="Muli Regular" charset="0"/>
            </a:endParaRPr>
          </a:p>
        </p:txBody>
      </p:sp>
      <p:pic>
        <p:nvPicPr>
          <p:cNvPr id="29" name="Picture 28">
            <a:extLst>
              <a:ext uri="{FF2B5EF4-FFF2-40B4-BE49-F238E27FC236}">
                <a16:creationId xmlns:a16="http://schemas.microsoft.com/office/drawing/2014/main" id="{8A976F7F-639A-42A6-A047-1A525B5BA130}"/>
              </a:ext>
            </a:extLst>
          </p:cNvPr>
          <p:cNvPicPr>
            <a:picLocks noChangeAspect="1"/>
          </p:cNvPicPr>
          <p:nvPr/>
        </p:nvPicPr>
        <p:blipFill>
          <a:blip r:embed="rId6"/>
          <a:stretch>
            <a:fillRect/>
          </a:stretch>
        </p:blipFill>
        <p:spPr>
          <a:xfrm>
            <a:off x="4923923" y="4482083"/>
            <a:ext cx="406189" cy="409602"/>
          </a:xfrm>
          <a:prstGeom prst="rect">
            <a:avLst/>
          </a:prstGeom>
        </p:spPr>
      </p:pic>
      <p:pic>
        <p:nvPicPr>
          <p:cNvPr id="30" name="Picture 29">
            <a:extLst>
              <a:ext uri="{FF2B5EF4-FFF2-40B4-BE49-F238E27FC236}">
                <a16:creationId xmlns:a16="http://schemas.microsoft.com/office/drawing/2014/main" id="{9DDD7CAE-9563-4889-A7A6-BAB875E49FF1}"/>
              </a:ext>
            </a:extLst>
          </p:cNvPr>
          <p:cNvPicPr>
            <a:picLocks noChangeAspect="1"/>
          </p:cNvPicPr>
          <p:nvPr/>
        </p:nvPicPr>
        <p:blipFill>
          <a:blip r:embed="rId7"/>
          <a:stretch>
            <a:fillRect/>
          </a:stretch>
        </p:blipFill>
        <p:spPr>
          <a:xfrm>
            <a:off x="4919993" y="4066525"/>
            <a:ext cx="393650" cy="393650"/>
          </a:xfrm>
          <a:prstGeom prst="rect">
            <a:avLst/>
          </a:prstGeom>
        </p:spPr>
      </p:pic>
      <p:cxnSp>
        <p:nvCxnSpPr>
          <p:cNvPr id="12" name="Straight Connector 11">
            <a:extLst>
              <a:ext uri="{FF2B5EF4-FFF2-40B4-BE49-F238E27FC236}">
                <a16:creationId xmlns:a16="http://schemas.microsoft.com/office/drawing/2014/main" id="{AA1CE489-0AE3-4E09-A9AF-72481AE1F759}"/>
              </a:ext>
            </a:extLst>
          </p:cNvPr>
          <p:cNvCxnSpPr/>
          <p:nvPr/>
        </p:nvCxnSpPr>
        <p:spPr>
          <a:xfrm>
            <a:off x="5451388" y="4350465"/>
            <a:ext cx="0" cy="66675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5657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97050" y="2127082"/>
            <a:ext cx="5973404" cy="2918962"/>
          </a:xfrm>
          <a:prstGeom prst="rect">
            <a:avLst/>
          </a:prstGeom>
        </p:spPr>
        <p:txBody>
          <a:bodyPr vert="horz" wrap="square" lIns="0" tIns="8086" rIns="0" bIns="0" rtlCol="0">
            <a:spAutoFit/>
          </a:bodyPr>
          <a:lstStyle/>
          <a:p>
            <a:pPr marL="7701" marR="13092" defTabSz="554492">
              <a:spcBef>
                <a:spcPts val="64"/>
              </a:spcBef>
            </a:pPr>
            <a:r>
              <a:rPr sz="1455" dirty="0">
                <a:solidFill>
                  <a:srgbClr val="1B1B1A"/>
                </a:solidFill>
                <a:latin typeface="Open Sans"/>
                <a:cs typeface="Open Sans"/>
              </a:rPr>
              <a:t>Ibusam</a:t>
            </a:r>
            <a:r>
              <a:rPr sz="1455" spc="3" dirty="0">
                <a:solidFill>
                  <a:srgbClr val="1B1B1A"/>
                </a:solidFill>
                <a:latin typeface="Open Sans"/>
                <a:cs typeface="Open Sans"/>
              </a:rPr>
              <a:t> </a:t>
            </a:r>
            <a:r>
              <a:rPr sz="1455" spc="-3" dirty="0">
                <a:solidFill>
                  <a:srgbClr val="1B1B1A"/>
                </a:solidFill>
                <a:latin typeface="Open Sans"/>
                <a:cs typeface="Open Sans"/>
              </a:rPr>
              <a:t>aut</a:t>
            </a:r>
            <a:r>
              <a:rPr sz="1455" spc="6" dirty="0">
                <a:solidFill>
                  <a:srgbClr val="1B1B1A"/>
                </a:solidFill>
                <a:latin typeface="Open Sans"/>
                <a:cs typeface="Open Sans"/>
              </a:rPr>
              <a:t> </a:t>
            </a:r>
            <a:r>
              <a:rPr sz="1455" spc="-3" dirty="0">
                <a:solidFill>
                  <a:srgbClr val="1B1B1A"/>
                </a:solidFill>
                <a:latin typeface="Open Sans"/>
                <a:cs typeface="Open Sans"/>
              </a:rPr>
              <a:t>experspici</a:t>
            </a:r>
            <a:r>
              <a:rPr sz="1455" spc="6" dirty="0">
                <a:solidFill>
                  <a:srgbClr val="1B1B1A"/>
                </a:solidFill>
                <a:latin typeface="Open Sans"/>
                <a:cs typeface="Open Sans"/>
              </a:rPr>
              <a:t> </a:t>
            </a:r>
            <a:r>
              <a:rPr sz="1455" dirty="0">
                <a:solidFill>
                  <a:srgbClr val="1B1B1A"/>
                </a:solidFill>
                <a:latin typeface="Open Sans"/>
                <a:cs typeface="Open Sans"/>
              </a:rPr>
              <a:t>bero</a:t>
            </a:r>
            <a:r>
              <a:rPr sz="1455" spc="3" dirty="0">
                <a:solidFill>
                  <a:srgbClr val="1B1B1A"/>
                </a:solidFill>
                <a:latin typeface="Open Sans"/>
                <a:cs typeface="Open Sans"/>
              </a:rPr>
              <a:t> </a:t>
            </a:r>
            <a:r>
              <a:rPr sz="1455" spc="-3" dirty="0">
                <a:solidFill>
                  <a:srgbClr val="1B1B1A"/>
                </a:solidFill>
                <a:latin typeface="Open Sans"/>
                <a:cs typeface="Open Sans"/>
              </a:rPr>
              <a:t>magnisti</a:t>
            </a:r>
            <a:r>
              <a:rPr sz="1455" spc="6" dirty="0">
                <a:solidFill>
                  <a:srgbClr val="1B1B1A"/>
                </a:solidFill>
                <a:latin typeface="Open Sans"/>
                <a:cs typeface="Open Sans"/>
              </a:rPr>
              <a:t> </a:t>
            </a:r>
            <a:r>
              <a:rPr sz="1455" spc="-3" dirty="0">
                <a:solidFill>
                  <a:srgbClr val="1B1B1A"/>
                </a:solidFill>
                <a:latin typeface="Open Sans"/>
                <a:cs typeface="Open Sans"/>
              </a:rPr>
              <a:t>aut</a:t>
            </a:r>
            <a:r>
              <a:rPr sz="1455" spc="6" dirty="0">
                <a:solidFill>
                  <a:srgbClr val="1B1B1A"/>
                </a:solidFill>
                <a:latin typeface="Open Sans"/>
                <a:cs typeface="Open Sans"/>
              </a:rPr>
              <a:t> </a:t>
            </a:r>
            <a:r>
              <a:rPr sz="1455" spc="-3" dirty="0">
                <a:solidFill>
                  <a:srgbClr val="1B1B1A"/>
                </a:solidFill>
                <a:latin typeface="Open Sans"/>
                <a:cs typeface="Open Sans"/>
              </a:rPr>
              <a:t>moluptatem</a:t>
            </a:r>
            <a:r>
              <a:rPr sz="1455" spc="3" dirty="0">
                <a:solidFill>
                  <a:srgbClr val="1B1B1A"/>
                </a:solidFill>
                <a:latin typeface="Open Sans"/>
                <a:cs typeface="Open Sans"/>
              </a:rPr>
              <a:t> </a:t>
            </a:r>
            <a:r>
              <a:rPr sz="1455" spc="-3" dirty="0">
                <a:solidFill>
                  <a:srgbClr val="1B1B1A"/>
                </a:solidFill>
                <a:latin typeface="Open Sans"/>
                <a:cs typeface="Open Sans"/>
              </a:rPr>
              <a:t>ationseque</a:t>
            </a:r>
            <a:r>
              <a:rPr sz="1455" spc="6" dirty="0">
                <a:solidFill>
                  <a:srgbClr val="1B1B1A"/>
                </a:solidFill>
                <a:latin typeface="Open Sans"/>
                <a:cs typeface="Open Sans"/>
              </a:rPr>
              <a:t> </a:t>
            </a:r>
            <a:r>
              <a:rPr sz="1455" dirty="0">
                <a:solidFill>
                  <a:srgbClr val="1B1B1A"/>
                </a:solidFill>
                <a:latin typeface="Open Sans"/>
                <a:cs typeface="Open Sans"/>
              </a:rPr>
              <a:t>optatem</a:t>
            </a:r>
            <a:r>
              <a:rPr sz="1455" spc="6" dirty="0">
                <a:solidFill>
                  <a:srgbClr val="1B1B1A"/>
                </a:solidFill>
                <a:latin typeface="Open Sans"/>
                <a:cs typeface="Open Sans"/>
              </a:rPr>
              <a:t> </a:t>
            </a:r>
            <a:r>
              <a:rPr sz="1455" dirty="0">
                <a:solidFill>
                  <a:srgbClr val="1B1B1A"/>
                </a:solidFill>
                <a:latin typeface="Open Sans"/>
                <a:cs typeface="Open Sans"/>
              </a:rPr>
              <a:t>oluptur </a:t>
            </a:r>
            <a:r>
              <a:rPr sz="1455" spc="-173" dirty="0">
                <a:solidFill>
                  <a:srgbClr val="1B1B1A"/>
                </a:solidFill>
                <a:latin typeface="Open Sans"/>
                <a:cs typeface="Open Sans"/>
              </a:rPr>
              <a:t> </a:t>
            </a:r>
            <a:r>
              <a:rPr sz="1455" spc="-3" dirty="0">
                <a:solidFill>
                  <a:srgbClr val="1B1B1A"/>
                </a:solidFill>
                <a:latin typeface="Open Sans"/>
                <a:cs typeface="Open Sans"/>
              </a:rPr>
              <a:t>sit</a:t>
            </a:r>
            <a:r>
              <a:rPr sz="1455" spc="3" dirty="0">
                <a:solidFill>
                  <a:srgbClr val="1B1B1A"/>
                </a:solidFill>
                <a:latin typeface="Open Sans"/>
                <a:cs typeface="Open Sans"/>
              </a:rPr>
              <a:t> </a:t>
            </a:r>
            <a:r>
              <a:rPr sz="1455" spc="-3" dirty="0">
                <a:solidFill>
                  <a:srgbClr val="1B1B1A"/>
                </a:solidFill>
                <a:latin typeface="Open Sans"/>
                <a:cs typeface="Open Sans"/>
              </a:rPr>
              <a:t>rest</a:t>
            </a:r>
            <a:r>
              <a:rPr sz="1455" spc="3" dirty="0">
                <a:solidFill>
                  <a:srgbClr val="1B1B1A"/>
                </a:solidFill>
                <a:latin typeface="Open Sans"/>
                <a:cs typeface="Open Sans"/>
              </a:rPr>
              <a:t> </a:t>
            </a:r>
            <a:r>
              <a:rPr sz="1455" spc="-3" dirty="0">
                <a:solidFill>
                  <a:srgbClr val="1B1B1A"/>
                </a:solidFill>
                <a:latin typeface="Open Sans"/>
                <a:cs typeface="Open Sans"/>
              </a:rPr>
              <a:t>maximoluptur</a:t>
            </a:r>
            <a:r>
              <a:rPr sz="1455" spc="3" dirty="0">
                <a:solidFill>
                  <a:srgbClr val="1B1B1A"/>
                </a:solidFill>
                <a:latin typeface="Open Sans"/>
                <a:cs typeface="Open Sans"/>
              </a:rPr>
              <a:t> </a:t>
            </a:r>
            <a:r>
              <a:rPr sz="1455" spc="-3" dirty="0">
                <a:solidFill>
                  <a:srgbClr val="1B1B1A"/>
                </a:solidFill>
                <a:latin typeface="Open Sans"/>
                <a:cs typeface="Open Sans"/>
              </a:rPr>
              <a:t>santo</a:t>
            </a:r>
            <a:r>
              <a:rPr sz="1455" spc="3" dirty="0">
                <a:solidFill>
                  <a:srgbClr val="1B1B1A"/>
                </a:solidFill>
                <a:latin typeface="Open Sans"/>
                <a:cs typeface="Open Sans"/>
              </a:rPr>
              <a:t> </a:t>
            </a:r>
            <a:r>
              <a:rPr sz="1455" dirty="0">
                <a:solidFill>
                  <a:srgbClr val="1B1B1A"/>
                </a:solidFill>
                <a:latin typeface="Open Sans"/>
                <a:cs typeface="Open Sans"/>
              </a:rPr>
              <a:t>invenia</a:t>
            </a:r>
            <a:r>
              <a:rPr sz="1455" spc="3" dirty="0">
                <a:solidFill>
                  <a:srgbClr val="1B1B1A"/>
                </a:solidFill>
                <a:latin typeface="Open Sans"/>
                <a:cs typeface="Open Sans"/>
              </a:rPr>
              <a:t> </a:t>
            </a:r>
            <a:r>
              <a:rPr sz="1455" spc="-3" dirty="0">
                <a:solidFill>
                  <a:srgbClr val="1B1B1A"/>
                </a:solidFill>
                <a:latin typeface="Open Sans"/>
                <a:cs typeface="Open Sans"/>
              </a:rPr>
              <a:t>con</a:t>
            </a:r>
            <a:r>
              <a:rPr sz="1455" spc="3" dirty="0">
                <a:solidFill>
                  <a:srgbClr val="1B1B1A"/>
                </a:solidFill>
                <a:latin typeface="Open Sans"/>
                <a:cs typeface="Open Sans"/>
              </a:rPr>
              <a:t> </a:t>
            </a:r>
            <a:r>
              <a:rPr sz="1455" spc="-3" dirty="0">
                <a:solidFill>
                  <a:srgbClr val="1B1B1A"/>
                </a:solidFill>
                <a:latin typeface="Open Sans"/>
                <a:cs typeface="Open Sans"/>
              </a:rPr>
              <a:t>eatis</a:t>
            </a:r>
            <a:r>
              <a:rPr sz="1455" spc="3" dirty="0">
                <a:solidFill>
                  <a:srgbClr val="1B1B1A"/>
                </a:solidFill>
                <a:latin typeface="Open Sans"/>
                <a:cs typeface="Open Sans"/>
              </a:rPr>
              <a:t> </a:t>
            </a:r>
            <a:r>
              <a:rPr sz="1455" spc="-3" dirty="0">
                <a:solidFill>
                  <a:srgbClr val="1B1B1A"/>
                </a:solidFill>
                <a:latin typeface="Open Sans"/>
                <a:cs typeface="Open Sans"/>
              </a:rPr>
              <a:t>cusam,</a:t>
            </a:r>
            <a:r>
              <a:rPr sz="1455" spc="6" dirty="0">
                <a:solidFill>
                  <a:srgbClr val="1B1B1A"/>
                </a:solidFill>
                <a:latin typeface="Open Sans"/>
                <a:cs typeface="Open Sans"/>
              </a:rPr>
              <a:t> </a:t>
            </a:r>
            <a:r>
              <a:rPr sz="1455" dirty="0">
                <a:solidFill>
                  <a:srgbClr val="1B1B1A"/>
                </a:solidFill>
                <a:latin typeface="Open Sans"/>
                <a:cs typeface="Open Sans"/>
              </a:rPr>
              <a:t>officipsam</a:t>
            </a:r>
            <a:r>
              <a:rPr sz="1455" spc="3" dirty="0">
                <a:solidFill>
                  <a:srgbClr val="1B1B1A"/>
                </a:solidFill>
                <a:latin typeface="Open Sans"/>
                <a:cs typeface="Open Sans"/>
              </a:rPr>
              <a:t> </a:t>
            </a:r>
            <a:r>
              <a:rPr sz="1455" dirty="0">
                <a:solidFill>
                  <a:srgbClr val="1B1B1A"/>
                </a:solidFill>
                <a:latin typeface="Open Sans"/>
                <a:cs typeface="Open Sans"/>
              </a:rPr>
              <a:t>que</a:t>
            </a:r>
            <a:r>
              <a:rPr sz="1455" spc="3" dirty="0">
                <a:solidFill>
                  <a:srgbClr val="1B1B1A"/>
                </a:solidFill>
                <a:latin typeface="Open Sans"/>
                <a:cs typeface="Open Sans"/>
              </a:rPr>
              <a:t> </a:t>
            </a:r>
            <a:r>
              <a:rPr sz="1455" spc="-3" dirty="0">
                <a:solidFill>
                  <a:srgbClr val="1B1B1A"/>
                </a:solidFill>
                <a:latin typeface="Open Sans"/>
                <a:cs typeface="Open Sans"/>
              </a:rPr>
              <a:t>maxim</a:t>
            </a:r>
            <a:r>
              <a:rPr sz="1455" spc="3" dirty="0">
                <a:solidFill>
                  <a:srgbClr val="1B1B1A"/>
                </a:solidFill>
                <a:latin typeface="Open Sans"/>
                <a:cs typeface="Open Sans"/>
              </a:rPr>
              <a:t> </a:t>
            </a:r>
            <a:r>
              <a:rPr sz="1455" dirty="0">
                <a:solidFill>
                  <a:srgbClr val="1B1B1A"/>
                </a:solidFill>
                <a:latin typeface="Open Sans"/>
                <a:cs typeface="Open Sans"/>
              </a:rPr>
              <a:t>que </a:t>
            </a:r>
            <a:r>
              <a:rPr sz="1455" spc="3" dirty="0">
                <a:solidFill>
                  <a:srgbClr val="1B1B1A"/>
                </a:solidFill>
                <a:latin typeface="Open Sans"/>
                <a:cs typeface="Open Sans"/>
              </a:rPr>
              <a:t> </a:t>
            </a:r>
            <a:r>
              <a:rPr sz="1455" spc="-3" dirty="0">
                <a:solidFill>
                  <a:srgbClr val="1B1B1A"/>
                </a:solidFill>
                <a:latin typeface="Open Sans"/>
                <a:cs typeface="Open Sans"/>
              </a:rPr>
              <a:t>conse</a:t>
            </a:r>
            <a:r>
              <a:rPr sz="1455" dirty="0">
                <a:solidFill>
                  <a:srgbClr val="1B1B1A"/>
                </a:solidFill>
                <a:latin typeface="Open Sans"/>
                <a:cs typeface="Open Sans"/>
              </a:rPr>
              <a:t> num</a:t>
            </a:r>
            <a:r>
              <a:rPr sz="1455" spc="3" dirty="0">
                <a:solidFill>
                  <a:srgbClr val="1B1B1A"/>
                </a:solidFill>
                <a:latin typeface="Open Sans"/>
                <a:cs typeface="Open Sans"/>
              </a:rPr>
              <a:t> </a:t>
            </a:r>
            <a:r>
              <a:rPr sz="1455" dirty="0">
                <a:solidFill>
                  <a:srgbClr val="1B1B1A"/>
                </a:solidFill>
                <a:latin typeface="Open Sans"/>
                <a:cs typeface="Open Sans"/>
              </a:rPr>
              <a:t>voluptatus</a:t>
            </a:r>
            <a:r>
              <a:rPr sz="1455" spc="3" dirty="0">
                <a:solidFill>
                  <a:srgbClr val="1B1B1A"/>
                </a:solidFill>
                <a:latin typeface="Open Sans"/>
                <a:cs typeface="Open Sans"/>
              </a:rPr>
              <a:t> </a:t>
            </a:r>
            <a:r>
              <a:rPr sz="1455" spc="-3" dirty="0">
                <a:solidFill>
                  <a:srgbClr val="1B1B1A"/>
                </a:solidFill>
                <a:latin typeface="Open Sans"/>
                <a:cs typeface="Open Sans"/>
              </a:rPr>
              <a:t>maxim</a:t>
            </a:r>
            <a:r>
              <a:rPr sz="1455" spc="3" dirty="0">
                <a:solidFill>
                  <a:srgbClr val="1B1B1A"/>
                </a:solidFill>
                <a:latin typeface="Open Sans"/>
                <a:cs typeface="Open Sans"/>
              </a:rPr>
              <a:t> </a:t>
            </a:r>
            <a:r>
              <a:rPr sz="1455" spc="-3" dirty="0">
                <a:solidFill>
                  <a:srgbClr val="1B1B1A"/>
                </a:solidFill>
                <a:latin typeface="Open Sans"/>
                <a:cs typeface="Open Sans"/>
              </a:rPr>
              <a:t>sunde</a:t>
            </a:r>
            <a:r>
              <a:rPr sz="1455" spc="3" dirty="0">
                <a:solidFill>
                  <a:srgbClr val="1B1B1A"/>
                </a:solidFill>
                <a:latin typeface="Open Sans"/>
                <a:cs typeface="Open Sans"/>
              </a:rPr>
              <a:t> </a:t>
            </a:r>
            <a:r>
              <a:rPr sz="1455" spc="-3" dirty="0">
                <a:solidFill>
                  <a:srgbClr val="1B1B1A"/>
                </a:solidFill>
                <a:latin typeface="Open Sans"/>
                <a:cs typeface="Open Sans"/>
              </a:rPr>
              <a:t>et</a:t>
            </a:r>
            <a:r>
              <a:rPr sz="1455" spc="3" dirty="0">
                <a:solidFill>
                  <a:srgbClr val="1B1B1A"/>
                </a:solidFill>
                <a:latin typeface="Open Sans"/>
                <a:cs typeface="Open Sans"/>
              </a:rPr>
              <a:t> </a:t>
            </a:r>
            <a:r>
              <a:rPr sz="1455" dirty="0">
                <a:solidFill>
                  <a:srgbClr val="1B1B1A"/>
                </a:solidFill>
                <a:latin typeface="Open Sans"/>
                <a:cs typeface="Open Sans"/>
              </a:rPr>
              <a:t>am</a:t>
            </a:r>
            <a:r>
              <a:rPr sz="1455" spc="3" dirty="0">
                <a:solidFill>
                  <a:srgbClr val="1B1B1A"/>
                </a:solidFill>
                <a:latin typeface="Open Sans"/>
                <a:cs typeface="Open Sans"/>
              </a:rPr>
              <a:t> </a:t>
            </a:r>
            <a:r>
              <a:rPr sz="1455" spc="-3" dirty="0">
                <a:solidFill>
                  <a:srgbClr val="1B1B1A"/>
                </a:solidFill>
                <a:latin typeface="Open Sans"/>
                <a:cs typeface="Open Sans"/>
              </a:rPr>
              <a:t>repro</a:t>
            </a:r>
            <a:r>
              <a:rPr sz="1455" spc="3" dirty="0">
                <a:solidFill>
                  <a:srgbClr val="1B1B1A"/>
                </a:solidFill>
                <a:latin typeface="Open Sans"/>
                <a:cs typeface="Open Sans"/>
              </a:rPr>
              <a:t> </a:t>
            </a:r>
            <a:r>
              <a:rPr sz="1455" dirty="0">
                <a:solidFill>
                  <a:srgbClr val="1B1B1A"/>
                </a:solidFill>
                <a:latin typeface="Open Sans"/>
                <a:cs typeface="Open Sans"/>
              </a:rPr>
              <a:t>velestrum</a:t>
            </a:r>
            <a:r>
              <a:rPr sz="1455" spc="3" dirty="0">
                <a:solidFill>
                  <a:srgbClr val="1B1B1A"/>
                </a:solidFill>
                <a:latin typeface="Open Sans"/>
                <a:cs typeface="Open Sans"/>
              </a:rPr>
              <a:t> </a:t>
            </a:r>
            <a:r>
              <a:rPr sz="1455" spc="-3" dirty="0">
                <a:solidFill>
                  <a:srgbClr val="1B1B1A"/>
                </a:solidFill>
                <a:latin typeface="Open Sans"/>
                <a:cs typeface="Open Sans"/>
              </a:rPr>
              <a:t>ant</a:t>
            </a:r>
            <a:r>
              <a:rPr sz="1455" spc="3" dirty="0">
                <a:solidFill>
                  <a:srgbClr val="1B1B1A"/>
                </a:solidFill>
                <a:latin typeface="Open Sans"/>
                <a:cs typeface="Open Sans"/>
              </a:rPr>
              <a:t> </a:t>
            </a:r>
            <a:r>
              <a:rPr sz="1455" dirty="0">
                <a:solidFill>
                  <a:srgbClr val="1B1B1A"/>
                </a:solidFill>
                <a:latin typeface="Open Sans"/>
                <a:cs typeface="Open Sans"/>
              </a:rPr>
              <a:t>facest,</a:t>
            </a:r>
            <a:r>
              <a:rPr sz="1455" spc="3" dirty="0">
                <a:solidFill>
                  <a:srgbClr val="1B1B1A"/>
                </a:solidFill>
                <a:latin typeface="Open Sans"/>
                <a:cs typeface="Open Sans"/>
              </a:rPr>
              <a:t> </a:t>
            </a:r>
            <a:r>
              <a:rPr sz="1455" spc="-3" dirty="0">
                <a:solidFill>
                  <a:srgbClr val="1B1B1A"/>
                </a:solidFill>
                <a:latin typeface="Open Sans"/>
                <a:cs typeface="Open Sans"/>
              </a:rPr>
              <a:t>tet</a:t>
            </a:r>
            <a:r>
              <a:rPr sz="1455" spc="3" dirty="0">
                <a:solidFill>
                  <a:srgbClr val="1B1B1A"/>
                </a:solidFill>
                <a:latin typeface="Open Sans"/>
                <a:cs typeface="Open Sans"/>
              </a:rPr>
              <a:t> </a:t>
            </a:r>
            <a:r>
              <a:rPr sz="1455" dirty="0">
                <a:solidFill>
                  <a:srgbClr val="1B1B1A"/>
                </a:solidFill>
                <a:latin typeface="Open Sans"/>
                <a:cs typeface="Open Sans"/>
              </a:rPr>
              <a:t>ut</a:t>
            </a:r>
            <a:r>
              <a:rPr sz="1455" spc="3" dirty="0">
                <a:solidFill>
                  <a:srgbClr val="1B1B1A"/>
                </a:solidFill>
                <a:latin typeface="Open Sans"/>
                <a:cs typeface="Open Sans"/>
              </a:rPr>
              <a:t> </a:t>
            </a:r>
            <a:r>
              <a:rPr sz="1455" dirty="0">
                <a:solidFill>
                  <a:srgbClr val="1B1B1A"/>
                </a:solidFill>
                <a:latin typeface="Open Sans"/>
                <a:cs typeface="Open Sans"/>
              </a:rPr>
              <a:t>que </a:t>
            </a:r>
            <a:r>
              <a:rPr sz="1455" spc="3" dirty="0">
                <a:solidFill>
                  <a:srgbClr val="1B1B1A"/>
                </a:solidFill>
                <a:latin typeface="Open Sans"/>
                <a:cs typeface="Open Sans"/>
              </a:rPr>
              <a:t> </a:t>
            </a:r>
            <a:r>
              <a:rPr sz="1455" dirty="0">
                <a:solidFill>
                  <a:srgbClr val="1B1B1A"/>
                </a:solidFill>
                <a:latin typeface="Open Sans"/>
                <a:cs typeface="Open Sans"/>
              </a:rPr>
              <a:t>optiat lam </a:t>
            </a:r>
            <a:r>
              <a:rPr sz="1455" spc="-3" dirty="0">
                <a:solidFill>
                  <a:srgbClr val="1B1B1A"/>
                </a:solidFill>
                <a:latin typeface="Open Sans"/>
                <a:cs typeface="Open Sans"/>
              </a:rPr>
              <a:t>secepelis</a:t>
            </a:r>
            <a:r>
              <a:rPr sz="1455" dirty="0">
                <a:solidFill>
                  <a:srgbClr val="1B1B1A"/>
                </a:solidFill>
                <a:latin typeface="Open Sans"/>
                <a:cs typeface="Open Sans"/>
              </a:rPr>
              <a:t> </a:t>
            </a:r>
            <a:r>
              <a:rPr sz="1455" spc="-3" dirty="0">
                <a:solidFill>
                  <a:srgbClr val="1B1B1A"/>
                </a:solidFill>
                <a:latin typeface="Open Sans"/>
                <a:cs typeface="Open Sans"/>
              </a:rPr>
              <a:t>ellabor</a:t>
            </a:r>
            <a:r>
              <a:rPr sz="1455" spc="3" dirty="0">
                <a:solidFill>
                  <a:srgbClr val="1B1B1A"/>
                </a:solidFill>
                <a:latin typeface="Open Sans"/>
                <a:cs typeface="Open Sans"/>
              </a:rPr>
              <a:t> </a:t>
            </a:r>
            <a:r>
              <a:rPr sz="1455" spc="-3" dirty="0">
                <a:solidFill>
                  <a:srgbClr val="1B1B1A"/>
                </a:solidFill>
                <a:latin typeface="Open Sans"/>
                <a:cs typeface="Open Sans"/>
              </a:rPr>
              <a:t>enditio</a:t>
            </a:r>
            <a:r>
              <a:rPr sz="1455" dirty="0">
                <a:solidFill>
                  <a:srgbClr val="1B1B1A"/>
                </a:solidFill>
                <a:latin typeface="Open Sans"/>
                <a:cs typeface="Open Sans"/>
              </a:rPr>
              <a:t> nsereic ipsunt,</a:t>
            </a:r>
            <a:r>
              <a:rPr sz="1455" spc="3" dirty="0">
                <a:solidFill>
                  <a:srgbClr val="1B1B1A"/>
                </a:solidFill>
                <a:latin typeface="Open Sans"/>
                <a:cs typeface="Open Sans"/>
              </a:rPr>
              <a:t> </a:t>
            </a:r>
            <a:r>
              <a:rPr sz="1455" spc="-3" dirty="0">
                <a:solidFill>
                  <a:srgbClr val="1B1B1A"/>
                </a:solidFill>
                <a:latin typeface="Open Sans"/>
                <a:cs typeface="Open Sans"/>
              </a:rPr>
              <a:t>sitis</a:t>
            </a:r>
            <a:r>
              <a:rPr sz="1455" dirty="0">
                <a:solidFill>
                  <a:srgbClr val="1B1B1A"/>
                </a:solidFill>
                <a:latin typeface="Open Sans"/>
                <a:cs typeface="Open Sans"/>
              </a:rPr>
              <a:t> imusa </a:t>
            </a:r>
            <a:r>
              <a:rPr sz="1455" spc="-3" dirty="0">
                <a:solidFill>
                  <a:srgbClr val="1B1B1A"/>
                </a:solidFill>
                <a:latin typeface="Open Sans"/>
                <a:cs typeface="Open Sans"/>
              </a:rPr>
              <a:t>sinciunt.</a:t>
            </a:r>
            <a:endParaRPr sz="1455" dirty="0">
              <a:solidFill>
                <a:prstClr val="black"/>
              </a:solidFill>
              <a:latin typeface="Open Sans"/>
              <a:cs typeface="Open Sans"/>
            </a:endParaRPr>
          </a:p>
          <a:p>
            <a:pPr marL="7701" marR="3081" defTabSz="554492">
              <a:spcBef>
                <a:spcPts val="12"/>
              </a:spcBef>
            </a:pPr>
            <a:r>
              <a:rPr sz="1455" spc="-3" dirty="0">
                <a:solidFill>
                  <a:srgbClr val="1B1B1A"/>
                </a:solidFill>
                <a:latin typeface="Open Sans"/>
                <a:cs typeface="Open Sans"/>
              </a:rPr>
              <a:t>Etur</a:t>
            </a:r>
            <a:r>
              <a:rPr sz="1455" dirty="0">
                <a:solidFill>
                  <a:srgbClr val="1B1B1A"/>
                </a:solidFill>
                <a:latin typeface="Open Sans"/>
                <a:cs typeface="Open Sans"/>
              </a:rPr>
              <a:t> </a:t>
            </a:r>
            <a:r>
              <a:rPr sz="1455" spc="-3" dirty="0">
                <a:solidFill>
                  <a:srgbClr val="1B1B1A"/>
                </a:solidFill>
                <a:latin typeface="Open Sans"/>
                <a:cs typeface="Open Sans"/>
              </a:rPr>
              <a:t>maximaio</a:t>
            </a:r>
            <a:r>
              <a:rPr sz="1455" spc="3" dirty="0">
                <a:solidFill>
                  <a:srgbClr val="1B1B1A"/>
                </a:solidFill>
                <a:latin typeface="Open Sans"/>
                <a:cs typeface="Open Sans"/>
              </a:rPr>
              <a:t> </a:t>
            </a:r>
            <a:r>
              <a:rPr sz="1455" dirty="0">
                <a:solidFill>
                  <a:srgbClr val="1B1B1A"/>
                </a:solidFill>
                <a:latin typeface="Open Sans"/>
                <a:cs typeface="Open Sans"/>
              </a:rPr>
              <a:t>inis</a:t>
            </a:r>
            <a:r>
              <a:rPr sz="1455" spc="3" dirty="0">
                <a:solidFill>
                  <a:srgbClr val="1B1B1A"/>
                </a:solidFill>
                <a:latin typeface="Open Sans"/>
                <a:cs typeface="Open Sans"/>
              </a:rPr>
              <a:t> </a:t>
            </a:r>
            <a:r>
              <a:rPr sz="1455" spc="-3" dirty="0">
                <a:solidFill>
                  <a:srgbClr val="1B1B1A"/>
                </a:solidFill>
                <a:latin typeface="Open Sans"/>
                <a:cs typeface="Open Sans"/>
              </a:rPr>
              <a:t>sed</a:t>
            </a:r>
            <a:r>
              <a:rPr sz="1455" dirty="0">
                <a:solidFill>
                  <a:srgbClr val="1B1B1A"/>
                </a:solidFill>
                <a:latin typeface="Open Sans"/>
                <a:cs typeface="Open Sans"/>
              </a:rPr>
              <a:t> qui</a:t>
            </a:r>
            <a:r>
              <a:rPr sz="1455" spc="3" dirty="0">
                <a:solidFill>
                  <a:srgbClr val="1B1B1A"/>
                </a:solidFill>
                <a:latin typeface="Open Sans"/>
                <a:cs typeface="Open Sans"/>
              </a:rPr>
              <a:t> </a:t>
            </a:r>
            <a:r>
              <a:rPr sz="1455" dirty="0">
                <a:solidFill>
                  <a:srgbClr val="1B1B1A"/>
                </a:solidFill>
                <a:latin typeface="Open Sans"/>
                <a:cs typeface="Open Sans"/>
              </a:rPr>
              <a:t>nimporupit</a:t>
            </a:r>
            <a:r>
              <a:rPr sz="1455" spc="3" dirty="0">
                <a:solidFill>
                  <a:srgbClr val="1B1B1A"/>
                </a:solidFill>
                <a:latin typeface="Open Sans"/>
                <a:cs typeface="Open Sans"/>
              </a:rPr>
              <a:t> </a:t>
            </a:r>
            <a:r>
              <a:rPr sz="1455" dirty="0">
                <a:solidFill>
                  <a:srgbClr val="1B1B1A"/>
                </a:solidFill>
                <a:latin typeface="Open Sans"/>
                <a:cs typeface="Open Sans"/>
              </a:rPr>
              <a:t>ullenim</a:t>
            </a:r>
            <a:r>
              <a:rPr sz="1455" spc="3" dirty="0">
                <a:solidFill>
                  <a:srgbClr val="1B1B1A"/>
                </a:solidFill>
                <a:latin typeface="Open Sans"/>
                <a:cs typeface="Open Sans"/>
              </a:rPr>
              <a:t> </a:t>
            </a:r>
            <a:r>
              <a:rPr sz="1455" dirty="0">
                <a:solidFill>
                  <a:srgbClr val="1B1B1A"/>
                </a:solidFill>
                <a:latin typeface="Open Sans"/>
                <a:cs typeface="Open Sans"/>
              </a:rPr>
              <a:t>fuga. Neque</a:t>
            </a:r>
            <a:r>
              <a:rPr sz="1455" spc="3" dirty="0">
                <a:solidFill>
                  <a:srgbClr val="1B1B1A"/>
                </a:solidFill>
                <a:latin typeface="Open Sans"/>
                <a:cs typeface="Open Sans"/>
              </a:rPr>
              <a:t> </a:t>
            </a:r>
            <a:r>
              <a:rPr sz="1455" dirty="0">
                <a:solidFill>
                  <a:srgbClr val="1B1B1A"/>
                </a:solidFill>
                <a:latin typeface="Open Sans"/>
                <a:cs typeface="Open Sans"/>
              </a:rPr>
              <a:t>volorerovid</a:t>
            </a:r>
            <a:r>
              <a:rPr sz="1455" spc="3" dirty="0">
                <a:solidFill>
                  <a:srgbClr val="1B1B1A"/>
                </a:solidFill>
                <a:latin typeface="Open Sans"/>
                <a:cs typeface="Open Sans"/>
              </a:rPr>
              <a:t> </a:t>
            </a:r>
            <a:r>
              <a:rPr sz="1455" dirty="0">
                <a:solidFill>
                  <a:srgbClr val="1B1B1A"/>
                </a:solidFill>
                <a:latin typeface="Open Sans"/>
                <a:cs typeface="Open Sans"/>
              </a:rPr>
              <a:t>ma</a:t>
            </a:r>
            <a:r>
              <a:rPr sz="1455" spc="3" dirty="0">
                <a:solidFill>
                  <a:srgbClr val="1B1B1A"/>
                </a:solidFill>
                <a:latin typeface="Open Sans"/>
                <a:cs typeface="Open Sans"/>
              </a:rPr>
              <a:t> </a:t>
            </a:r>
            <a:r>
              <a:rPr sz="1455" spc="-3" dirty="0">
                <a:solidFill>
                  <a:srgbClr val="1B1B1A"/>
                </a:solidFill>
                <a:latin typeface="Open Sans"/>
                <a:cs typeface="Open Sans"/>
              </a:rPr>
              <a:t>der- </a:t>
            </a:r>
            <a:r>
              <a:rPr sz="1455" dirty="0">
                <a:solidFill>
                  <a:srgbClr val="1B1B1A"/>
                </a:solidFill>
                <a:latin typeface="Open Sans"/>
                <a:cs typeface="Open Sans"/>
              </a:rPr>
              <a:t> ferro occupture</a:t>
            </a:r>
            <a:r>
              <a:rPr sz="1455" spc="3" dirty="0">
                <a:solidFill>
                  <a:srgbClr val="1B1B1A"/>
                </a:solidFill>
                <a:latin typeface="Open Sans"/>
                <a:cs typeface="Open Sans"/>
              </a:rPr>
              <a:t> </a:t>
            </a:r>
            <a:r>
              <a:rPr sz="1455" dirty="0">
                <a:solidFill>
                  <a:srgbClr val="1B1B1A"/>
                </a:solidFill>
                <a:latin typeface="Open Sans"/>
                <a:cs typeface="Open Sans"/>
              </a:rPr>
              <a:t>volupta</a:t>
            </a:r>
            <a:r>
              <a:rPr sz="1455" spc="3" dirty="0">
                <a:solidFill>
                  <a:srgbClr val="1B1B1A"/>
                </a:solidFill>
                <a:latin typeface="Open Sans"/>
                <a:cs typeface="Open Sans"/>
              </a:rPr>
              <a:t> </a:t>
            </a:r>
            <a:r>
              <a:rPr sz="1455" dirty="0">
                <a:solidFill>
                  <a:srgbClr val="1B1B1A"/>
                </a:solidFill>
                <a:latin typeface="Open Sans"/>
                <a:cs typeface="Open Sans"/>
              </a:rPr>
              <a:t>dit</a:t>
            </a:r>
            <a:r>
              <a:rPr sz="1455" spc="3" dirty="0">
                <a:solidFill>
                  <a:srgbClr val="1B1B1A"/>
                </a:solidFill>
                <a:latin typeface="Open Sans"/>
                <a:cs typeface="Open Sans"/>
              </a:rPr>
              <a:t> </a:t>
            </a:r>
            <a:r>
              <a:rPr sz="1455" dirty="0">
                <a:solidFill>
                  <a:srgbClr val="1B1B1A"/>
                </a:solidFill>
                <a:latin typeface="Open Sans"/>
                <a:cs typeface="Open Sans"/>
              </a:rPr>
              <a:t>ut que</a:t>
            </a:r>
            <a:r>
              <a:rPr sz="1455" spc="3" dirty="0">
                <a:solidFill>
                  <a:srgbClr val="1B1B1A"/>
                </a:solidFill>
                <a:latin typeface="Open Sans"/>
                <a:cs typeface="Open Sans"/>
              </a:rPr>
              <a:t> </a:t>
            </a:r>
            <a:r>
              <a:rPr sz="1455" spc="-3" dirty="0">
                <a:solidFill>
                  <a:srgbClr val="1B1B1A"/>
                </a:solidFill>
                <a:latin typeface="Open Sans"/>
                <a:cs typeface="Open Sans"/>
              </a:rPr>
              <a:t>eos</a:t>
            </a:r>
            <a:r>
              <a:rPr sz="1455" spc="3" dirty="0">
                <a:solidFill>
                  <a:srgbClr val="1B1B1A"/>
                </a:solidFill>
                <a:latin typeface="Open Sans"/>
                <a:cs typeface="Open Sans"/>
              </a:rPr>
              <a:t> </a:t>
            </a:r>
            <a:r>
              <a:rPr sz="1455" spc="-3" dirty="0">
                <a:solidFill>
                  <a:srgbClr val="1B1B1A"/>
                </a:solidFill>
                <a:latin typeface="Open Sans"/>
                <a:cs typeface="Open Sans"/>
              </a:rPr>
              <a:t>et</a:t>
            </a:r>
            <a:r>
              <a:rPr sz="1455" spc="3" dirty="0">
                <a:solidFill>
                  <a:srgbClr val="1B1B1A"/>
                </a:solidFill>
                <a:latin typeface="Open Sans"/>
                <a:cs typeface="Open Sans"/>
              </a:rPr>
              <a:t> </a:t>
            </a:r>
            <a:r>
              <a:rPr sz="1455" dirty="0">
                <a:solidFill>
                  <a:srgbClr val="1B1B1A"/>
                </a:solidFill>
                <a:latin typeface="Open Sans"/>
                <a:cs typeface="Open Sans"/>
              </a:rPr>
              <a:t>dolore</a:t>
            </a:r>
            <a:r>
              <a:rPr sz="1455" spc="3" dirty="0">
                <a:solidFill>
                  <a:srgbClr val="1B1B1A"/>
                </a:solidFill>
                <a:latin typeface="Open Sans"/>
                <a:cs typeface="Open Sans"/>
              </a:rPr>
              <a:t> </a:t>
            </a:r>
            <a:r>
              <a:rPr sz="1455" dirty="0">
                <a:solidFill>
                  <a:srgbClr val="1B1B1A"/>
                </a:solidFill>
                <a:latin typeface="Open Sans"/>
                <a:cs typeface="Open Sans"/>
              </a:rPr>
              <a:t>por </a:t>
            </a:r>
            <a:r>
              <a:rPr sz="1455" spc="-3" dirty="0">
                <a:solidFill>
                  <a:srgbClr val="1B1B1A"/>
                </a:solidFill>
                <a:latin typeface="Open Sans"/>
                <a:cs typeface="Open Sans"/>
              </a:rPr>
              <a:t>autecum</a:t>
            </a:r>
            <a:r>
              <a:rPr sz="1455" spc="3" dirty="0">
                <a:solidFill>
                  <a:srgbClr val="1B1B1A"/>
                </a:solidFill>
                <a:latin typeface="Open Sans"/>
                <a:cs typeface="Open Sans"/>
              </a:rPr>
              <a:t> </a:t>
            </a:r>
            <a:r>
              <a:rPr sz="1455" dirty="0">
                <a:solidFill>
                  <a:srgbClr val="1B1B1A"/>
                </a:solidFill>
                <a:latin typeface="Open Sans"/>
                <a:cs typeface="Open Sans"/>
              </a:rPr>
              <a:t>qui</a:t>
            </a:r>
            <a:r>
              <a:rPr sz="1455" spc="3" dirty="0">
                <a:solidFill>
                  <a:srgbClr val="1B1B1A"/>
                </a:solidFill>
                <a:latin typeface="Open Sans"/>
                <a:cs typeface="Open Sans"/>
              </a:rPr>
              <a:t> </a:t>
            </a:r>
            <a:r>
              <a:rPr sz="1455" dirty="0">
                <a:solidFill>
                  <a:srgbClr val="1B1B1A"/>
                </a:solidFill>
                <a:latin typeface="Open Sans"/>
                <a:cs typeface="Open Sans"/>
              </a:rPr>
              <a:t>quam,</a:t>
            </a:r>
            <a:r>
              <a:rPr sz="1455" spc="3" dirty="0">
                <a:solidFill>
                  <a:srgbClr val="1B1B1A"/>
                </a:solidFill>
                <a:latin typeface="Open Sans"/>
                <a:cs typeface="Open Sans"/>
              </a:rPr>
              <a:t> </a:t>
            </a:r>
            <a:r>
              <a:rPr sz="1455" dirty="0">
                <a:solidFill>
                  <a:srgbClr val="1B1B1A"/>
                </a:solidFill>
                <a:latin typeface="Open Sans"/>
                <a:cs typeface="Open Sans"/>
              </a:rPr>
              <a:t>oditem</a:t>
            </a:r>
            <a:r>
              <a:rPr sz="1455" spc="3" dirty="0">
                <a:solidFill>
                  <a:srgbClr val="1B1B1A"/>
                </a:solidFill>
                <a:latin typeface="Open Sans"/>
                <a:cs typeface="Open Sans"/>
              </a:rPr>
              <a:t> </a:t>
            </a:r>
            <a:r>
              <a:rPr sz="1455" dirty="0">
                <a:solidFill>
                  <a:srgbClr val="1B1B1A"/>
                </a:solidFill>
                <a:latin typeface="Open Sans"/>
                <a:cs typeface="Open Sans"/>
              </a:rPr>
              <a:t>is </a:t>
            </a:r>
            <a:r>
              <a:rPr sz="1455" spc="3" dirty="0">
                <a:solidFill>
                  <a:srgbClr val="1B1B1A"/>
                </a:solidFill>
                <a:latin typeface="Open Sans"/>
                <a:cs typeface="Open Sans"/>
              </a:rPr>
              <a:t> </a:t>
            </a:r>
            <a:r>
              <a:rPr sz="1455" dirty="0">
                <a:solidFill>
                  <a:srgbClr val="1B1B1A"/>
                </a:solidFill>
                <a:latin typeface="Open Sans"/>
                <a:cs typeface="Open Sans"/>
              </a:rPr>
              <a:t>venisitaque pliatus</a:t>
            </a:r>
            <a:r>
              <a:rPr sz="1455" spc="3" dirty="0">
                <a:solidFill>
                  <a:srgbClr val="1B1B1A"/>
                </a:solidFill>
                <a:latin typeface="Open Sans"/>
                <a:cs typeface="Open Sans"/>
              </a:rPr>
              <a:t> </a:t>
            </a:r>
            <a:r>
              <a:rPr sz="1455" dirty="0">
                <a:solidFill>
                  <a:srgbClr val="1B1B1A"/>
                </a:solidFill>
                <a:latin typeface="Open Sans"/>
                <a:cs typeface="Open Sans"/>
              </a:rPr>
              <a:t>dolecus</a:t>
            </a:r>
            <a:r>
              <a:rPr sz="1455" spc="3" dirty="0">
                <a:solidFill>
                  <a:srgbClr val="1B1B1A"/>
                </a:solidFill>
                <a:latin typeface="Open Sans"/>
                <a:cs typeface="Open Sans"/>
              </a:rPr>
              <a:t> </a:t>
            </a:r>
            <a:r>
              <a:rPr sz="1455" spc="-3" dirty="0">
                <a:solidFill>
                  <a:srgbClr val="1B1B1A"/>
                </a:solidFill>
                <a:latin typeface="Open Sans"/>
                <a:cs typeface="Open Sans"/>
              </a:rPr>
              <a:t>cienduci</a:t>
            </a:r>
            <a:r>
              <a:rPr sz="1455" spc="3" dirty="0">
                <a:solidFill>
                  <a:srgbClr val="1B1B1A"/>
                </a:solidFill>
                <a:latin typeface="Open Sans"/>
                <a:cs typeface="Open Sans"/>
              </a:rPr>
              <a:t> </a:t>
            </a:r>
            <a:r>
              <a:rPr sz="1455" dirty="0">
                <a:solidFill>
                  <a:srgbClr val="1B1B1A"/>
                </a:solidFill>
                <a:latin typeface="Open Sans"/>
                <a:cs typeface="Open Sans"/>
              </a:rPr>
              <a:t>ulpa</a:t>
            </a:r>
            <a:r>
              <a:rPr sz="1455" spc="3" dirty="0">
                <a:solidFill>
                  <a:srgbClr val="1B1B1A"/>
                </a:solidFill>
                <a:latin typeface="Open Sans"/>
                <a:cs typeface="Open Sans"/>
              </a:rPr>
              <a:t> </a:t>
            </a:r>
            <a:r>
              <a:rPr sz="1455" dirty="0">
                <a:solidFill>
                  <a:srgbClr val="1B1B1A"/>
                </a:solidFill>
                <a:latin typeface="Open Sans"/>
                <a:cs typeface="Open Sans"/>
              </a:rPr>
              <a:t>ium</a:t>
            </a:r>
            <a:r>
              <a:rPr sz="1455" spc="3" dirty="0">
                <a:solidFill>
                  <a:srgbClr val="1B1B1A"/>
                </a:solidFill>
                <a:latin typeface="Open Sans"/>
                <a:cs typeface="Open Sans"/>
              </a:rPr>
              <a:t> </a:t>
            </a:r>
            <a:r>
              <a:rPr sz="1455" dirty="0">
                <a:solidFill>
                  <a:srgbClr val="1B1B1A"/>
                </a:solidFill>
                <a:latin typeface="Open Sans"/>
                <a:cs typeface="Open Sans"/>
              </a:rPr>
              <a:t>nos</a:t>
            </a:r>
            <a:r>
              <a:rPr sz="1455" spc="3" dirty="0">
                <a:solidFill>
                  <a:srgbClr val="1B1B1A"/>
                </a:solidFill>
                <a:latin typeface="Open Sans"/>
                <a:cs typeface="Open Sans"/>
              </a:rPr>
              <a:t> </a:t>
            </a:r>
            <a:r>
              <a:rPr sz="1455" spc="-3" dirty="0">
                <a:solidFill>
                  <a:srgbClr val="1B1B1A"/>
                </a:solidFill>
                <a:latin typeface="Open Sans"/>
                <a:cs typeface="Open Sans"/>
              </a:rPr>
              <a:t>consequ</a:t>
            </a:r>
            <a:r>
              <a:rPr sz="1455" spc="3" dirty="0">
                <a:solidFill>
                  <a:srgbClr val="1B1B1A"/>
                </a:solidFill>
                <a:latin typeface="Open Sans"/>
                <a:cs typeface="Open Sans"/>
              </a:rPr>
              <a:t> </a:t>
            </a:r>
            <a:r>
              <a:rPr sz="1455" spc="-3" dirty="0">
                <a:solidFill>
                  <a:srgbClr val="1B1B1A"/>
                </a:solidFill>
                <a:latin typeface="Open Sans"/>
                <a:cs typeface="Open Sans"/>
              </a:rPr>
              <a:t>aturion</a:t>
            </a:r>
            <a:r>
              <a:rPr sz="1455" spc="3" dirty="0">
                <a:solidFill>
                  <a:srgbClr val="1B1B1A"/>
                </a:solidFill>
                <a:latin typeface="Open Sans"/>
                <a:cs typeface="Open Sans"/>
              </a:rPr>
              <a:t> </a:t>
            </a:r>
            <a:r>
              <a:rPr sz="1455" dirty="0">
                <a:solidFill>
                  <a:srgbClr val="1B1B1A"/>
                </a:solidFill>
                <a:latin typeface="Open Sans"/>
                <a:cs typeface="Open Sans"/>
              </a:rPr>
              <a:t>perum</a:t>
            </a:r>
            <a:r>
              <a:rPr sz="1455" spc="3" dirty="0">
                <a:solidFill>
                  <a:srgbClr val="1B1B1A"/>
                </a:solidFill>
                <a:latin typeface="Open Sans"/>
                <a:cs typeface="Open Sans"/>
              </a:rPr>
              <a:t> </a:t>
            </a:r>
            <a:r>
              <a:rPr sz="1455" dirty="0">
                <a:solidFill>
                  <a:srgbClr val="1B1B1A"/>
                </a:solidFill>
                <a:latin typeface="Open Sans"/>
                <a:cs typeface="Open Sans"/>
              </a:rPr>
              <a:t>quunt </a:t>
            </a:r>
            <a:r>
              <a:rPr sz="1455" spc="3" dirty="0">
                <a:solidFill>
                  <a:srgbClr val="1B1B1A"/>
                </a:solidFill>
                <a:latin typeface="Open Sans"/>
                <a:cs typeface="Open Sans"/>
              </a:rPr>
              <a:t> </a:t>
            </a:r>
            <a:r>
              <a:rPr sz="1455" dirty="0">
                <a:solidFill>
                  <a:srgbClr val="1B1B1A"/>
                </a:solidFill>
                <a:latin typeface="Open Sans"/>
                <a:cs typeface="Open Sans"/>
              </a:rPr>
              <a:t>iduciis </a:t>
            </a:r>
            <a:r>
              <a:rPr sz="1455" spc="-3" dirty="0">
                <a:solidFill>
                  <a:srgbClr val="1B1B1A"/>
                </a:solidFill>
                <a:latin typeface="Open Sans"/>
                <a:cs typeface="Open Sans"/>
              </a:rPr>
              <a:t>eum</a:t>
            </a:r>
            <a:r>
              <a:rPr sz="1455" spc="3" dirty="0">
                <a:solidFill>
                  <a:srgbClr val="1B1B1A"/>
                </a:solidFill>
                <a:latin typeface="Open Sans"/>
                <a:cs typeface="Open Sans"/>
              </a:rPr>
              <a:t> </a:t>
            </a:r>
            <a:r>
              <a:rPr sz="1455" dirty="0">
                <a:solidFill>
                  <a:srgbClr val="1B1B1A"/>
                </a:solidFill>
                <a:latin typeface="Open Sans"/>
                <a:cs typeface="Open Sans"/>
              </a:rPr>
              <a:t>quatis dent</a:t>
            </a:r>
            <a:r>
              <a:rPr sz="1455" spc="3" dirty="0">
                <a:solidFill>
                  <a:srgbClr val="1B1B1A"/>
                </a:solidFill>
                <a:latin typeface="Open Sans"/>
                <a:cs typeface="Open Sans"/>
              </a:rPr>
              <a:t> </a:t>
            </a:r>
            <a:r>
              <a:rPr sz="1455" spc="-3" dirty="0">
                <a:solidFill>
                  <a:srgbClr val="1B1B1A"/>
                </a:solidFill>
                <a:latin typeface="Open Sans"/>
                <a:cs typeface="Open Sans"/>
              </a:rPr>
              <a:t>aut</a:t>
            </a:r>
            <a:r>
              <a:rPr sz="1455" spc="3" dirty="0">
                <a:solidFill>
                  <a:srgbClr val="1B1B1A"/>
                </a:solidFill>
                <a:latin typeface="Open Sans"/>
                <a:cs typeface="Open Sans"/>
              </a:rPr>
              <a:t> </a:t>
            </a:r>
            <a:r>
              <a:rPr sz="1455" dirty="0">
                <a:solidFill>
                  <a:srgbClr val="1B1B1A"/>
                </a:solidFill>
                <a:latin typeface="Open Sans"/>
                <a:cs typeface="Open Sans"/>
              </a:rPr>
              <a:t>pelesequis </a:t>
            </a:r>
            <a:r>
              <a:rPr sz="1455" spc="-3" dirty="0">
                <a:solidFill>
                  <a:srgbClr val="1B1B1A"/>
                </a:solidFill>
                <a:latin typeface="Open Sans"/>
                <a:cs typeface="Open Sans"/>
              </a:rPr>
              <a:t>eatatiorum</a:t>
            </a:r>
            <a:r>
              <a:rPr sz="1455" spc="3" dirty="0">
                <a:solidFill>
                  <a:srgbClr val="1B1B1A"/>
                </a:solidFill>
                <a:latin typeface="Open Sans"/>
                <a:cs typeface="Open Sans"/>
              </a:rPr>
              <a:t> </a:t>
            </a:r>
            <a:r>
              <a:rPr sz="1455" dirty="0">
                <a:solidFill>
                  <a:srgbClr val="1B1B1A"/>
                </a:solidFill>
                <a:latin typeface="Open Sans"/>
                <a:cs typeface="Open Sans"/>
              </a:rPr>
              <a:t>ipsam</a:t>
            </a:r>
            <a:r>
              <a:rPr sz="1455" spc="3" dirty="0">
                <a:solidFill>
                  <a:srgbClr val="1B1B1A"/>
                </a:solidFill>
                <a:latin typeface="Open Sans"/>
                <a:cs typeface="Open Sans"/>
              </a:rPr>
              <a:t> </a:t>
            </a:r>
            <a:r>
              <a:rPr sz="1455" dirty="0">
                <a:solidFill>
                  <a:srgbClr val="1B1B1A"/>
                </a:solidFill>
                <a:latin typeface="Open Sans"/>
                <a:cs typeface="Open Sans"/>
              </a:rPr>
              <a:t>ipsam harum</a:t>
            </a:r>
            <a:r>
              <a:rPr sz="1455" spc="3" dirty="0">
                <a:solidFill>
                  <a:srgbClr val="1B1B1A"/>
                </a:solidFill>
                <a:latin typeface="Open Sans"/>
                <a:cs typeface="Open Sans"/>
              </a:rPr>
              <a:t> </a:t>
            </a:r>
            <a:r>
              <a:rPr sz="1455" dirty="0">
                <a:solidFill>
                  <a:srgbClr val="1B1B1A"/>
                </a:solidFill>
                <a:latin typeface="Open Sans"/>
                <a:cs typeface="Open Sans"/>
              </a:rPr>
              <a:t>is </a:t>
            </a:r>
            <a:r>
              <a:rPr sz="1455" spc="-3" dirty="0">
                <a:solidFill>
                  <a:srgbClr val="1B1B1A"/>
                </a:solidFill>
                <a:latin typeface="Open Sans"/>
                <a:cs typeface="Open Sans"/>
              </a:rPr>
              <a:t>et</a:t>
            </a:r>
            <a:r>
              <a:rPr sz="1455" spc="3" dirty="0">
                <a:solidFill>
                  <a:srgbClr val="1B1B1A"/>
                </a:solidFill>
                <a:latin typeface="Open Sans"/>
                <a:cs typeface="Open Sans"/>
              </a:rPr>
              <a:t> </a:t>
            </a:r>
            <a:r>
              <a:rPr sz="1455" spc="-3" dirty="0">
                <a:solidFill>
                  <a:srgbClr val="1B1B1A"/>
                </a:solidFill>
                <a:latin typeface="Open Sans"/>
                <a:cs typeface="Open Sans"/>
              </a:rPr>
              <a:t>oc- </a:t>
            </a:r>
            <a:r>
              <a:rPr sz="1455" dirty="0">
                <a:solidFill>
                  <a:srgbClr val="1B1B1A"/>
                </a:solidFill>
                <a:latin typeface="Open Sans"/>
                <a:cs typeface="Open Sans"/>
              </a:rPr>
              <a:t> </a:t>
            </a:r>
            <a:r>
              <a:rPr sz="1455" spc="-3" dirty="0">
                <a:solidFill>
                  <a:srgbClr val="1B1B1A"/>
                </a:solidFill>
                <a:latin typeface="Open Sans"/>
                <a:cs typeface="Open Sans"/>
              </a:rPr>
              <a:t>cusame</a:t>
            </a:r>
            <a:r>
              <a:rPr sz="1455" dirty="0">
                <a:solidFill>
                  <a:srgbClr val="1B1B1A"/>
                </a:solidFill>
                <a:latin typeface="Open Sans"/>
                <a:cs typeface="Open Sans"/>
              </a:rPr>
              <a:t> di</a:t>
            </a:r>
            <a:r>
              <a:rPr sz="1455" spc="3" dirty="0">
                <a:solidFill>
                  <a:srgbClr val="1B1B1A"/>
                </a:solidFill>
                <a:latin typeface="Open Sans"/>
                <a:cs typeface="Open Sans"/>
              </a:rPr>
              <a:t> </a:t>
            </a:r>
            <a:r>
              <a:rPr sz="1455" dirty="0">
                <a:solidFill>
                  <a:srgbClr val="1B1B1A"/>
                </a:solidFill>
                <a:latin typeface="Open Sans"/>
                <a:cs typeface="Open Sans"/>
              </a:rPr>
              <a:t>none</a:t>
            </a:r>
            <a:r>
              <a:rPr sz="1455" spc="3" dirty="0">
                <a:solidFill>
                  <a:srgbClr val="1B1B1A"/>
                </a:solidFill>
                <a:latin typeface="Open Sans"/>
                <a:cs typeface="Open Sans"/>
              </a:rPr>
              <a:t> </a:t>
            </a:r>
            <a:r>
              <a:rPr sz="1455" spc="-3" dirty="0">
                <a:solidFill>
                  <a:srgbClr val="1B1B1A"/>
                </a:solidFill>
                <a:latin typeface="Open Sans"/>
                <a:cs typeface="Open Sans"/>
              </a:rPr>
              <a:t>cum</a:t>
            </a:r>
            <a:r>
              <a:rPr sz="1455" spc="3" dirty="0">
                <a:solidFill>
                  <a:srgbClr val="1B1B1A"/>
                </a:solidFill>
                <a:latin typeface="Open Sans"/>
                <a:cs typeface="Open Sans"/>
              </a:rPr>
              <a:t> </a:t>
            </a:r>
            <a:r>
              <a:rPr sz="1455" dirty="0">
                <a:solidFill>
                  <a:srgbClr val="1B1B1A"/>
                </a:solidFill>
                <a:latin typeface="Open Sans"/>
                <a:cs typeface="Open Sans"/>
              </a:rPr>
              <a:t>volorpos</a:t>
            </a:r>
            <a:r>
              <a:rPr sz="1455" spc="3" dirty="0">
                <a:solidFill>
                  <a:srgbClr val="1B1B1A"/>
                </a:solidFill>
                <a:latin typeface="Open Sans"/>
                <a:cs typeface="Open Sans"/>
              </a:rPr>
              <a:t> </a:t>
            </a:r>
            <a:r>
              <a:rPr sz="1455" spc="-3" dirty="0">
                <a:solidFill>
                  <a:srgbClr val="1B1B1A"/>
                </a:solidFill>
                <a:latin typeface="Open Sans"/>
                <a:cs typeface="Open Sans"/>
              </a:rPr>
              <a:t>reiunt</a:t>
            </a:r>
            <a:r>
              <a:rPr sz="1455" spc="3" dirty="0">
                <a:solidFill>
                  <a:srgbClr val="1B1B1A"/>
                </a:solidFill>
                <a:latin typeface="Open Sans"/>
                <a:cs typeface="Open Sans"/>
              </a:rPr>
              <a:t> </a:t>
            </a:r>
            <a:r>
              <a:rPr sz="1455" dirty="0">
                <a:solidFill>
                  <a:srgbClr val="1B1B1A"/>
                </a:solidFill>
                <a:latin typeface="Open Sans"/>
                <a:cs typeface="Open Sans"/>
              </a:rPr>
              <a:t>voluptas</a:t>
            </a:r>
            <a:r>
              <a:rPr sz="1455" spc="3" dirty="0">
                <a:solidFill>
                  <a:srgbClr val="1B1B1A"/>
                </a:solidFill>
                <a:latin typeface="Open Sans"/>
                <a:cs typeface="Open Sans"/>
              </a:rPr>
              <a:t> </a:t>
            </a:r>
            <a:r>
              <a:rPr sz="1455" spc="-3" dirty="0">
                <a:solidFill>
                  <a:srgbClr val="1B1B1A"/>
                </a:solidFill>
                <a:latin typeface="Open Sans"/>
                <a:cs typeface="Open Sans"/>
              </a:rPr>
              <a:t>aliquae</a:t>
            </a:r>
            <a:r>
              <a:rPr sz="1455" spc="3" dirty="0">
                <a:solidFill>
                  <a:srgbClr val="1B1B1A"/>
                </a:solidFill>
                <a:latin typeface="Open Sans"/>
                <a:cs typeface="Open Sans"/>
              </a:rPr>
              <a:t> </a:t>
            </a:r>
            <a:r>
              <a:rPr sz="1455" dirty="0">
                <a:solidFill>
                  <a:srgbClr val="1B1B1A"/>
                </a:solidFill>
                <a:latin typeface="Open Sans"/>
                <a:cs typeface="Open Sans"/>
              </a:rPr>
              <a:t>poruptat</a:t>
            </a:r>
            <a:r>
              <a:rPr sz="1455" spc="3" dirty="0">
                <a:solidFill>
                  <a:srgbClr val="1B1B1A"/>
                </a:solidFill>
                <a:latin typeface="Open Sans"/>
                <a:cs typeface="Open Sans"/>
              </a:rPr>
              <a:t> </a:t>
            </a:r>
            <a:r>
              <a:rPr sz="1455" spc="-3" dirty="0">
                <a:solidFill>
                  <a:srgbClr val="1B1B1A"/>
                </a:solidFill>
                <a:latin typeface="Open Sans"/>
                <a:cs typeface="Open Sans"/>
              </a:rPr>
              <a:t>re</a:t>
            </a:r>
            <a:r>
              <a:rPr sz="1455" spc="3" dirty="0">
                <a:solidFill>
                  <a:srgbClr val="1B1B1A"/>
                </a:solidFill>
                <a:latin typeface="Open Sans"/>
                <a:cs typeface="Open Sans"/>
              </a:rPr>
              <a:t> </a:t>
            </a:r>
            <a:r>
              <a:rPr sz="1455" spc="-3" dirty="0">
                <a:solidFill>
                  <a:srgbClr val="1B1B1A"/>
                </a:solidFill>
                <a:latin typeface="Open Sans"/>
                <a:cs typeface="Open Sans"/>
              </a:rPr>
              <a:t>cus</a:t>
            </a:r>
            <a:r>
              <a:rPr sz="1455" spc="3" dirty="0">
                <a:solidFill>
                  <a:srgbClr val="1B1B1A"/>
                </a:solidFill>
                <a:latin typeface="Open Sans"/>
                <a:cs typeface="Open Sans"/>
              </a:rPr>
              <a:t> </a:t>
            </a:r>
            <a:r>
              <a:rPr sz="1455" spc="-3" dirty="0">
                <a:solidFill>
                  <a:srgbClr val="1B1B1A"/>
                </a:solidFill>
                <a:latin typeface="Open Sans"/>
                <a:cs typeface="Open Sans"/>
              </a:rPr>
              <a:t>rem</a:t>
            </a:r>
            <a:r>
              <a:rPr sz="1455" spc="3" dirty="0">
                <a:solidFill>
                  <a:srgbClr val="1B1B1A"/>
                </a:solidFill>
                <a:latin typeface="Open Sans"/>
                <a:cs typeface="Open Sans"/>
              </a:rPr>
              <a:t> </a:t>
            </a:r>
            <a:r>
              <a:rPr sz="1455" dirty="0">
                <a:solidFill>
                  <a:srgbClr val="1B1B1A"/>
                </a:solidFill>
                <a:latin typeface="Open Sans"/>
                <a:cs typeface="Open Sans"/>
              </a:rPr>
              <a:t>fugit, </a:t>
            </a:r>
            <a:r>
              <a:rPr sz="1455" spc="3" dirty="0">
                <a:solidFill>
                  <a:srgbClr val="1B1B1A"/>
                </a:solidFill>
                <a:latin typeface="Open Sans"/>
                <a:cs typeface="Open Sans"/>
              </a:rPr>
              <a:t> </a:t>
            </a:r>
            <a:r>
              <a:rPr sz="1455" dirty="0">
                <a:solidFill>
                  <a:srgbClr val="1B1B1A"/>
                </a:solidFill>
                <a:latin typeface="Open Sans"/>
                <a:cs typeface="Open Sans"/>
              </a:rPr>
              <a:t>net</a:t>
            </a:r>
            <a:r>
              <a:rPr sz="1455" spc="3" dirty="0">
                <a:solidFill>
                  <a:srgbClr val="1B1B1A"/>
                </a:solidFill>
                <a:latin typeface="Open Sans"/>
                <a:cs typeface="Open Sans"/>
              </a:rPr>
              <a:t> </a:t>
            </a:r>
            <a:r>
              <a:rPr sz="1455" dirty="0">
                <a:solidFill>
                  <a:srgbClr val="1B1B1A"/>
                </a:solidFill>
                <a:latin typeface="Open Sans"/>
                <a:cs typeface="Open Sans"/>
              </a:rPr>
              <a:t>qui</a:t>
            </a:r>
            <a:r>
              <a:rPr sz="1455" spc="3" dirty="0">
                <a:solidFill>
                  <a:srgbClr val="1B1B1A"/>
                </a:solidFill>
                <a:latin typeface="Open Sans"/>
                <a:cs typeface="Open Sans"/>
              </a:rPr>
              <a:t> </a:t>
            </a:r>
            <a:r>
              <a:rPr sz="1455" dirty="0">
                <a:solidFill>
                  <a:srgbClr val="1B1B1A"/>
                </a:solidFill>
                <a:latin typeface="Open Sans"/>
                <a:cs typeface="Open Sans"/>
              </a:rPr>
              <a:t>omnimus</a:t>
            </a:r>
            <a:r>
              <a:rPr sz="1455" spc="3" dirty="0">
                <a:solidFill>
                  <a:srgbClr val="1B1B1A"/>
                </a:solidFill>
                <a:latin typeface="Open Sans"/>
                <a:cs typeface="Open Sans"/>
              </a:rPr>
              <a:t> </a:t>
            </a:r>
            <a:r>
              <a:rPr sz="1455" spc="-3" dirty="0">
                <a:solidFill>
                  <a:srgbClr val="1B1B1A"/>
                </a:solidFill>
                <a:latin typeface="Open Sans"/>
                <a:cs typeface="Open Sans"/>
              </a:rPr>
              <a:t>eture</a:t>
            </a:r>
            <a:r>
              <a:rPr sz="1455" spc="3" dirty="0">
                <a:solidFill>
                  <a:srgbClr val="1B1B1A"/>
                </a:solidFill>
                <a:latin typeface="Open Sans"/>
                <a:cs typeface="Open Sans"/>
              </a:rPr>
              <a:t> </a:t>
            </a:r>
            <a:r>
              <a:rPr sz="1455" spc="-3" dirty="0">
                <a:solidFill>
                  <a:srgbClr val="1B1B1A"/>
                </a:solidFill>
                <a:latin typeface="Open Sans"/>
                <a:cs typeface="Open Sans"/>
              </a:rPr>
              <a:t>ea</a:t>
            </a:r>
            <a:r>
              <a:rPr sz="1455" spc="6" dirty="0">
                <a:solidFill>
                  <a:srgbClr val="1B1B1A"/>
                </a:solidFill>
                <a:latin typeface="Open Sans"/>
                <a:cs typeface="Open Sans"/>
              </a:rPr>
              <a:t> </a:t>
            </a:r>
            <a:r>
              <a:rPr sz="1455" spc="-3" dirty="0">
                <a:solidFill>
                  <a:srgbClr val="1B1B1A"/>
                </a:solidFill>
                <a:latin typeface="Open Sans"/>
                <a:cs typeface="Open Sans"/>
              </a:rPr>
              <a:t>con</a:t>
            </a:r>
            <a:r>
              <a:rPr sz="1455" spc="3" dirty="0">
                <a:solidFill>
                  <a:srgbClr val="1B1B1A"/>
                </a:solidFill>
                <a:latin typeface="Open Sans"/>
                <a:cs typeface="Open Sans"/>
              </a:rPr>
              <a:t> </a:t>
            </a:r>
            <a:r>
              <a:rPr sz="1455" spc="-3" dirty="0">
                <a:solidFill>
                  <a:srgbClr val="1B1B1A"/>
                </a:solidFill>
                <a:latin typeface="Open Sans"/>
                <a:cs typeface="Open Sans"/>
              </a:rPr>
              <a:t>eati</a:t>
            </a:r>
            <a:r>
              <a:rPr sz="1455" spc="3" dirty="0">
                <a:solidFill>
                  <a:srgbClr val="1B1B1A"/>
                </a:solidFill>
                <a:latin typeface="Open Sans"/>
                <a:cs typeface="Open Sans"/>
              </a:rPr>
              <a:t> </a:t>
            </a:r>
            <a:r>
              <a:rPr sz="1455" dirty="0">
                <a:solidFill>
                  <a:srgbClr val="1B1B1A"/>
                </a:solidFill>
                <a:latin typeface="Open Sans"/>
                <a:cs typeface="Open Sans"/>
              </a:rPr>
              <a:t>quossunt,</a:t>
            </a:r>
            <a:r>
              <a:rPr sz="1455" spc="3" dirty="0">
                <a:solidFill>
                  <a:srgbClr val="1B1B1A"/>
                </a:solidFill>
                <a:latin typeface="Open Sans"/>
                <a:cs typeface="Open Sans"/>
              </a:rPr>
              <a:t> </a:t>
            </a:r>
            <a:r>
              <a:rPr sz="1455" dirty="0">
                <a:solidFill>
                  <a:srgbClr val="1B1B1A"/>
                </a:solidFill>
                <a:latin typeface="Open Sans"/>
                <a:cs typeface="Open Sans"/>
              </a:rPr>
              <a:t>nihictia</a:t>
            </a:r>
            <a:r>
              <a:rPr sz="1455" spc="3" dirty="0">
                <a:solidFill>
                  <a:srgbClr val="1B1B1A"/>
                </a:solidFill>
                <a:latin typeface="Open Sans"/>
                <a:cs typeface="Open Sans"/>
              </a:rPr>
              <a:t> </a:t>
            </a:r>
            <a:r>
              <a:rPr sz="1455" dirty="0">
                <a:solidFill>
                  <a:srgbClr val="1B1B1A"/>
                </a:solidFill>
                <a:latin typeface="Open Sans"/>
                <a:cs typeface="Open Sans"/>
              </a:rPr>
              <a:t>vereped</a:t>
            </a:r>
            <a:r>
              <a:rPr sz="1455" spc="6" dirty="0">
                <a:solidFill>
                  <a:srgbClr val="1B1B1A"/>
                </a:solidFill>
                <a:latin typeface="Open Sans"/>
                <a:cs typeface="Open Sans"/>
              </a:rPr>
              <a:t> </a:t>
            </a:r>
            <a:r>
              <a:rPr sz="1455" dirty="0">
                <a:solidFill>
                  <a:srgbClr val="1B1B1A"/>
                </a:solidFill>
                <a:latin typeface="Open Sans"/>
                <a:cs typeface="Open Sans"/>
              </a:rPr>
              <a:t>igenihil</a:t>
            </a:r>
            <a:r>
              <a:rPr sz="1455" spc="3" dirty="0">
                <a:solidFill>
                  <a:srgbClr val="1B1B1A"/>
                </a:solidFill>
                <a:latin typeface="Open Sans"/>
                <a:cs typeface="Open Sans"/>
              </a:rPr>
              <a:t> </a:t>
            </a:r>
            <a:r>
              <a:rPr sz="1455" spc="-3" dirty="0">
                <a:solidFill>
                  <a:srgbClr val="1B1B1A"/>
                </a:solidFill>
                <a:latin typeface="Open Sans"/>
                <a:cs typeface="Open Sans"/>
              </a:rPr>
              <a:t>moloratet</a:t>
            </a:r>
            <a:r>
              <a:rPr sz="1455" spc="3" dirty="0">
                <a:solidFill>
                  <a:srgbClr val="1B1B1A"/>
                </a:solidFill>
                <a:latin typeface="Open Sans"/>
                <a:cs typeface="Open Sans"/>
              </a:rPr>
              <a:t> </a:t>
            </a:r>
            <a:r>
              <a:rPr sz="1455" dirty="0">
                <a:solidFill>
                  <a:srgbClr val="1B1B1A"/>
                </a:solidFill>
                <a:latin typeface="Open Sans"/>
                <a:cs typeface="Open Sans"/>
              </a:rPr>
              <a:t>et</a:t>
            </a:r>
            <a:endParaRPr sz="1455" dirty="0">
              <a:solidFill>
                <a:prstClr val="black"/>
              </a:solidFill>
              <a:latin typeface="Open Sans"/>
              <a:cs typeface="Open Sans"/>
            </a:endParaRPr>
          </a:p>
        </p:txBody>
      </p:sp>
      <p:pic>
        <p:nvPicPr>
          <p:cNvPr id="10" name="Graphic 9" descr="Africa with solid fill">
            <a:extLst>
              <a:ext uri="{FF2B5EF4-FFF2-40B4-BE49-F238E27FC236}">
                <a16:creationId xmlns:a16="http://schemas.microsoft.com/office/drawing/2014/main" id="{5661EB2A-8539-48DB-A393-3CF6B807B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6934" y="702743"/>
            <a:ext cx="5313891" cy="5313891"/>
          </a:xfrm>
          <a:prstGeom prst="rect">
            <a:avLst/>
          </a:prstGeom>
        </p:spPr>
      </p:pic>
      <p:sp>
        <p:nvSpPr>
          <p:cNvPr id="13" name="object 8">
            <a:extLst>
              <a:ext uri="{FF2B5EF4-FFF2-40B4-BE49-F238E27FC236}">
                <a16:creationId xmlns:a16="http://schemas.microsoft.com/office/drawing/2014/main" id="{88934334-56FA-4AB9-A277-BAB728A85003}"/>
              </a:ext>
            </a:extLst>
          </p:cNvPr>
          <p:cNvSpPr txBox="1">
            <a:spLocks noGrp="1"/>
          </p:cNvSpPr>
          <p:nvPr>
            <p:ph type="title"/>
          </p:nvPr>
        </p:nvSpPr>
        <p:spPr>
          <a:xfrm>
            <a:off x="906790" y="910896"/>
            <a:ext cx="9046085" cy="822671"/>
          </a:xfrm>
          <a:prstGeom prst="rect">
            <a:avLst/>
          </a:prstGeom>
        </p:spPr>
        <p:txBody>
          <a:bodyPr vert="horz" wrap="square" lIns="0" tIns="6931" rIns="0" bIns="0" rtlCol="0">
            <a:spAutoFit/>
          </a:bodyPr>
          <a:lstStyle/>
          <a:p>
            <a:pPr marL="7701">
              <a:lnSpc>
                <a:spcPts val="7159"/>
              </a:lnSpc>
              <a:spcBef>
                <a:spcPts val="55"/>
              </a:spcBef>
            </a:pPr>
            <a:r>
              <a:rPr lang="en-US" sz="3600" spc="-3" dirty="0"/>
              <a:t>Preventable &amp; Treatable…..</a:t>
            </a:r>
            <a:r>
              <a:rPr lang="en-US" sz="3600" spc="3" dirty="0">
                <a:solidFill>
                  <a:schemeClr val="accent2"/>
                </a:solidFill>
                <a:cs typeface="Open Sans"/>
              </a:rPr>
              <a:t>But Deadly</a:t>
            </a:r>
            <a:endParaRPr lang="en-US" sz="3600" dirty="0">
              <a:solidFill>
                <a:schemeClr val="accent2"/>
              </a:solidFill>
              <a:cs typeface="Open Sans"/>
            </a:endParaRPr>
          </a:p>
        </p:txBody>
      </p:sp>
      <p:sp>
        <p:nvSpPr>
          <p:cNvPr id="14" name="object 7">
            <a:extLst>
              <a:ext uri="{FF2B5EF4-FFF2-40B4-BE49-F238E27FC236}">
                <a16:creationId xmlns:a16="http://schemas.microsoft.com/office/drawing/2014/main" id="{7B7B4E33-3BA8-4788-9621-8B1FC6697B19}"/>
              </a:ext>
            </a:extLst>
          </p:cNvPr>
          <p:cNvSpPr txBox="1"/>
          <p:nvPr/>
        </p:nvSpPr>
        <p:spPr>
          <a:xfrm>
            <a:off x="7343609" y="1975590"/>
            <a:ext cx="4666983" cy="4626152"/>
          </a:xfrm>
          <a:prstGeom prst="rect">
            <a:avLst/>
          </a:prstGeom>
        </p:spPr>
        <p:txBody>
          <a:bodyPr vert="horz" wrap="square" lIns="0" tIns="7316" rIns="0" bIns="0" rtlCol="0">
            <a:spAutoFit/>
          </a:bodyPr>
          <a:lstStyle/>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247+ million cases per year</a:t>
            </a:r>
          </a:p>
          <a:p>
            <a:pPr marL="7701" marR="3081" defTabSz="554492">
              <a:lnSpc>
                <a:spcPct val="100200"/>
              </a:lnSpc>
              <a:spcBef>
                <a:spcPts val="58"/>
              </a:spcBef>
            </a:pPr>
            <a:endParaRPr lang="en-US" sz="2668" b="1" spc="3" dirty="0">
              <a:solidFill>
                <a:srgbClr val="1B1B1A"/>
              </a:solidFill>
              <a:latin typeface="Montserrat SemiBold" panose="00000700000000000000" pitchFamily="50" charset="0"/>
              <a:cs typeface="Open Sans"/>
            </a:endParaRPr>
          </a:p>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627,000+ deaths</a:t>
            </a:r>
          </a:p>
          <a:p>
            <a:pPr marL="7701" marR="3081" defTabSz="554492">
              <a:lnSpc>
                <a:spcPct val="100200"/>
              </a:lnSpc>
              <a:spcBef>
                <a:spcPts val="58"/>
              </a:spcBef>
            </a:pPr>
            <a:endParaRPr lang="en-US" sz="2668" b="1" spc="3" dirty="0">
              <a:solidFill>
                <a:srgbClr val="1B1B1A"/>
              </a:solidFill>
              <a:latin typeface="Montserrat SemiBold" panose="00000700000000000000" pitchFamily="50" charset="0"/>
              <a:cs typeface="Open Sans"/>
            </a:endParaRPr>
          </a:p>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94% in Sub-Saharan Africa</a:t>
            </a:r>
          </a:p>
          <a:p>
            <a:pPr marL="354259" marR="3081" indent="-346558" defTabSz="554492">
              <a:lnSpc>
                <a:spcPct val="100200"/>
              </a:lnSpc>
              <a:spcBef>
                <a:spcPts val="58"/>
              </a:spcBef>
              <a:buFont typeface="Arial" panose="020B0604020202020204" pitchFamily="34" charset="0"/>
              <a:buChar char="•"/>
            </a:pPr>
            <a:endParaRPr lang="en-US" sz="2668" b="1" spc="3" dirty="0">
              <a:solidFill>
                <a:srgbClr val="1B1B1A"/>
              </a:solidFill>
              <a:latin typeface="Montserrat SemiBold" panose="00000700000000000000" pitchFamily="50" charset="0"/>
              <a:cs typeface="Open Sans"/>
            </a:endParaRPr>
          </a:p>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Mostly young children</a:t>
            </a:r>
          </a:p>
          <a:p>
            <a:pPr marL="7701" marR="3081" defTabSz="554492">
              <a:lnSpc>
                <a:spcPct val="100200"/>
              </a:lnSpc>
              <a:spcBef>
                <a:spcPts val="58"/>
              </a:spcBef>
            </a:pPr>
            <a:endParaRPr lang="en-US" sz="2668" b="1" spc="3" dirty="0">
              <a:solidFill>
                <a:srgbClr val="1B1B1A"/>
              </a:solidFill>
              <a:latin typeface="Montserrat SemiBold" panose="00000700000000000000" pitchFamily="50" charset="0"/>
              <a:cs typeface="Open Sans"/>
            </a:endParaRPr>
          </a:p>
          <a:p>
            <a:pPr marL="7701" marR="3081" defTabSz="554492">
              <a:lnSpc>
                <a:spcPct val="100200"/>
              </a:lnSpc>
              <a:spcBef>
                <a:spcPts val="58"/>
              </a:spcBef>
            </a:pPr>
            <a:endParaRPr sz="2668" dirty="0">
              <a:solidFill>
                <a:prstClr val="black"/>
              </a:solidFill>
              <a:latin typeface="Montserrat SemiBold" panose="00000700000000000000" pitchFamily="50" charset="0"/>
              <a:cs typeface="Open Sans"/>
            </a:endParaRPr>
          </a:p>
        </p:txBody>
      </p:sp>
      <p:pic>
        <p:nvPicPr>
          <p:cNvPr id="9" name="Picture 8" descr="A picture containing text, coelenterate, hydrozoan, night sky&#10;&#10;Description automatically generated">
            <a:extLst>
              <a:ext uri="{FF2B5EF4-FFF2-40B4-BE49-F238E27FC236}">
                <a16:creationId xmlns:a16="http://schemas.microsoft.com/office/drawing/2014/main" id="{09E62339-7F7D-44AD-B574-767F059FB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987" y="3178344"/>
            <a:ext cx="843632" cy="1432440"/>
          </a:xfrm>
          <a:prstGeom prst="rect">
            <a:avLst/>
          </a:prstGeom>
        </p:spPr>
      </p:pic>
      <p:pic>
        <p:nvPicPr>
          <p:cNvPr id="3" name="Picture 2">
            <a:extLst>
              <a:ext uri="{FF2B5EF4-FFF2-40B4-BE49-F238E27FC236}">
                <a16:creationId xmlns:a16="http://schemas.microsoft.com/office/drawing/2014/main" id="{833E0058-60E2-4DDF-A406-5AA6110244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6789" y="1975589"/>
            <a:ext cx="6029515" cy="4522137"/>
          </a:xfrm>
          <a:prstGeom prst="rect">
            <a:avLst/>
          </a:prstGeom>
        </p:spPr>
      </p:pic>
    </p:spTree>
    <p:extLst>
      <p:ext uri="{BB962C8B-B14F-4D97-AF65-F5344CB8AC3E}">
        <p14:creationId xmlns:p14="http://schemas.microsoft.com/office/powerpoint/2010/main" val="210235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19893" y="1828671"/>
            <a:ext cx="4571872" cy="3200272"/>
          </a:xfrm>
          <a:custGeom>
            <a:avLst/>
            <a:gdLst/>
            <a:ahLst/>
            <a:cxnLst/>
            <a:rect l="l" t="t" r="r" b="b"/>
            <a:pathLst>
              <a:path w="7539355" h="5277484">
                <a:moveTo>
                  <a:pt x="7539037" y="0"/>
                </a:moveTo>
                <a:lnTo>
                  <a:pt x="0" y="0"/>
                </a:lnTo>
                <a:lnTo>
                  <a:pt x="0" y="5277326"/>
                </a:lnTo>
                <a:lnTo>
                  <a:pt x="7539037" y="5277326"/>
                </a:lnTo>
                <a:lnTo>
                  <a:pt x="7539037" y="0"/>
                </a:lnTo>
                <a:close/>
              </a:path>
            </a:pathLst>
          </a:custGeom>
          <a:solidFill>
            <a:srgbClr val="E9E8E8"/>
          </a:solidFill>
        </p:spPr>
        <p:txBody>
          <a:bodyPr wrap="square" lIns="0" tIns="0" rIns="0" bIns="0" rtlCol="0"/>
          <a:lstStyle/>
          <a:p>
            <a:pPr defTabSz="554492"/>
            <a:endParaRPr sz="1092">
              <a:solidFill>
                <a:prstClr val="black"/>
              </a:solidFill>
              <a:latin typeface="Calibri"/>
            </a:endParaRPr>
          </a:p>
        </p:txBody>
      </p:sp>
      <p:sp>
        <p:nvSpPr>
          <p:cNvPr id="10" name="TextBox 9">
            <a:extLst>
              <a:ext uri="{FF2B5EF4-FFF2-40B4-BE49-F238E27FC236}">
                <a16:creationId xmlns:a16="http://schemas.microsoft.com/office/drawing/2014/main" id="{E0AC5FBA-ABB4-4B62-9FDA-E29BFA7AC1A8}"/>
              </a:ext>
            </a:extLst>
          </p:cNvPr>
          <p:cNvSpPr txBox="1"/>
          <p:nvPr/>
        </p:nvSpPr>
        <p:spPr>
          <a:xfrm>
            <a:off x="9376750" y="3105546"/>
            <a:ext cx="1340025" cy="260392"/>
          </a:xfrm>
          <a:prstGeom prst="rect">
            <a:avLst/>
          </a:prstGeom>
          <a:noFill/>
        </p:spPr>
        <p:txBody>
          <a:bodyPr wrap="square" rtlCol="0">
            <a:spAutoFit/>
          </a:bodyPr>
          <a:lstStyle/>
          <a:p>
            <a:pPr defTabSz="554492"/>
            <a:r>
              <a:rPr lang="en-US" sz="1092" dirty="0">
                <a:solidFill>
                  <a:prstClr val="black"/>
                </a:solidFill>
                <a:latin typeface="Calibri"/>
              </a:rPr>
              <a:t>Insert Picture </a:t>
            </a:r>
          </a:p>
        </p:txBody>
      </p:sp>
      <p:pic>
        <p:nvPicPr>
          <p:cNvPr id="8" name="Picture 7">
            <a:extLst>
              <a:ext uri="{FF2B5EF4-FFF2-40B4-BE49-F238E27FC236}">
                <a16:creationId xmlns:a16="http://schemas.microsoft.com/office/drawing/2014/main" id="{CB0B8C8E-64C1-4DE3-A052-15E59E53C6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82143" y="692115"/>
            <a:ext cx="8116057" cy="5832804"/>
          </a:xfrm>
          <a:prstGeom prst="rect">
            <a:avLst/>
          </a:prstGeom>
        </p:spPr>
      </p:pic>
      <p:sp>
        <p:nvSpPr>
          <p:cNvPr id="7" name="object 7"/>
          <p:cNvSpPr txBox="1"/>
          <p:nvPr/>
        </p:nvSpPr>
        <p:spPr>
          <a:xfrm>
            <a:off x="689692" y="1904145"/>
            <a:ext cx="4575579" cy="2500378"/>
          </a:xfrm>
          <a:prstGeom prst="rect">
            <a:avLst/>
          </a:prstGeom>
        </p:spPr>
        <p:txBody>
          <a:bodyPr vert="horz" wrap="square" lIns="0" tIns="7316" rIns="0" bIns="0" rtlCol="0">
            <a:spAutoFit/>
          </a:bodyPr>
          <a:lstStyle/>
          <a:p>
            <a:pPr marL="7701" marR="3081" defTabSz="554492">
              <a:lnSpc>
                <a:spcPct val="100200"/>
              </a:lnSpc>
              <a:spcBef>
                <a:spcPts val="58"/>
              </a:spcBef>
            </a:pPr>
            <a:r>
              <a:rPr lang="en-US" sz="5400" b="1" spc="3" dirty="0">
                <a:solidFill>
                  <a:srgbClr val="1B1B1A"/>
                </a:solidFill>
                <a:latin typeface="+mj-lt"/>
                <a:cs typeface="Open Sans"/>
              </a:rPr>
              <a:t>Malaria Transmission </a:t>
            </a:r>
            <a:r>
              <a:rPr lang="en-US" sz="5400" b="1" spc="3" dirty="0">
                <a:solidFill>
                  <a:srgbClr val="F79646"/>
                </a:solidFill>
                <a:latin typeface="+mj-lt"/>
                <a:cs typeface="Open Sans"/>
              </a:rPr>
              <a:t>Cycle</a:t>
            </a:r>
            <a:endParaRPr sz="5400" dirty="0">
              <a:solidFill>
                <a:srgbClr val="F79646"/>
              </a:solidFill>
              <a:latin typeface="+mj-lt"/>
              <a:cs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013695" y="1984782"/>
            <a:ext cx="1994634" cy="1682732"/>
          </a:xfrm>
          <a:custGeom>
            <a:avLst/>
            <a:gdLst/>
            <a:ahLst/>
            <a:cxnLst/>
            <a:rect l="l" t="t" r="r" b="b"/>
            <a:pathLst>
              <a:path w="3289300" h="2774950">
                <a:moveTo>
                  <a:pt x="3288831" y="0"/>
                </a:moveTo>
                <a:lnTo>
                  <a:pt x="0" y="0"/>
                </a:lnTo>
                <a:lnTo>
                  <a:pt x="0" y="2774784"/>
                </a:lnTo>
                <a:lnTo>
                  <a:pt x="3288831" y="2774784"/>
                </a:lnTo>
                <a:lnTo>
                  <a:pt x="3288831" y="0"/>
                </a:lnTo>
                <a:close/>
              </a:path>
            </a:pathLst>
          </a:custGeom>
          <a:solidFill>
            <a:srgbClr val="E9E8E8"/>
          </a:solidFill>
        </p:spPr>
        <p:txBody>
          <a:bodyPr wrap="square" lIns="0" tIns="0" rIns="0" bIns="0" rtlCol="0"/>
          <a:lstStyle/>
          <a:p>
            <a:pPr defTabSz="554492"/>
            <a:endParaRPr sz="1092">
              <a:solidFill>
                <a:prstClr val="black"/>
              </a:solidFill>
              <a:latin typeface="Calibri"/>
            </a:endParaRPr>
          </a:p>
        </p:txBody>
      </p:sp>
      <p:sp>
        <p:nvSpPr>
          <p:cNvPr id="4" name="object 4"/>
          <p:cNvSpPr/>
          <p:nvPr/>
        </p:nvSpPr>
        <p:spPr>
          <a:xfrm>
            <a:off x="6187408" y="1984782"/>
            <a:ext cx="1994634" cy="1682732"/>
          </a:xfrm>
          <a:custGeom>
            <a:avLst/>
            <a:gdLst/>
            <a:ahLst/>
            <a:cxnLst/>
            <a:rect l="l" t="t" r="r" b="b"/>
            <a:pathLst>
              <a:path w="3289300" h="2774950">
                <a:moveTo>
                  <a:pt x="3288831" y="0"/>
                </a:moveTo>
                <a:lnTo>
                  <a:pt x="0" y="0"/>
                </a:lnTo>
                <a:lnTo>
                  <a:pt x="0" y="2774784"/>
                </a:lnTo>
                <a:lnTo>
                  <a:pt x="3288831" y="2774784"/>
                </a:lnTo>
                <a:lnTo>
                  <a:pt x="3288831" y="0"/>
                </a:lnTo>
                <a:close/>
              </a:path>
            </a:pathLst>
          </a:custGeom>
          <a:solidFill>
            <a:srgbClr val="E9E8E8"/>
          </a:solidFill>
        </p:spPr>
        <p:txBody>
          <a:bodyPr wrap="square" lIns="0" tIns="0" rIns="0" bIns="0" rtlCol="0"/>
          <a:lstStyle/>
          <a:p>
            <a:pPr defTabSz="554492"/>
            <a:endParaRPr sz="1092">
              <a:solidFill>
                <a:prstClr val="black"/>
              </a:solidFill>
              <a:latin typeface="Calibri"/>
            </a:endParaRPr>
          </a:p>
        </p:txBody>
      </p:sp>
      <p:sp>
        <p:nvSpPr>
          <p:cNvPr id="7" name="object 7"/>
          <p:cNvSpPr/>
          <p:nvPr/>
        </p:nvSpPr>
        <p:spPr>
          <a:xfrm>
            <a:off x="1839985" y="6568614"/>
            <a:ext cx="8512237" cy="0"/>
          </a:xfrm>
          <a:custGeom>
            <a:avLst/>
            <a:gdLst/>
            <a:ahLst/>
            <a:cxnLst/>
            <a:rect l="l" t="t" r="r" b="b"/>
            <a:pathLst>
              <a:path w="14037310">
                <a:moveTo>
                  <a:pt x="0" y="0"/>
                </a:moveTo>
                <a:lnTo>
                  <a:pt x="14036965" y="0"/>
                </a:lnTo>
              </a:path>
            </a:pathLst>
          </a:custGeom>
          <a:ln w="41883">
            <a:solidFill>
              <a:srgbClr val="BCBCBC"/>
            </a:solidFill>
          </a:ln>
        </p:spPr>
        <p:txBody>
          <a:bodyPr wrap="square" lIns="0" tIns="0" rIns="0" bIns="0" rtlCol="0"/>
          <a:lstStyle/>
          <a:p>
            <a:pPr defTabSz="554492"/>
            <a:endParaRPr sz="1092">
              <a:solidFill>
                <a:prstClr val="black"/>
              </a:solidFill>
              <a:latin typeface="Calibri"/>
            </a:endParaRPr>
          </a:p>
        </p:txBody>
      </p:sp>
      <p:sp>
        <p:nvSpPr>
          <p:cNvPr id="8" name="object 8"/>
          <p:cNvSpPr/>
          <p:nvPr/>
        </p:nvSpPr>
        <p:spPr>
          <a:xfrm>
            <a:off x="1930692" y="3456204"/>
            <a:ext cx="984225" cy="343093"/>
          </a:xfrm>
          <a:custGeom>
            <a:avLst/>
            <a:gdLst/>
            <a:ahLst/>
            <a:cxnLst/>
            <a:rect l="l" t="t" r="r" b="b"/>
            <a:pathLst>
              <a:path w="1623060" h="565785">
                <a:moveTo>
                  <a:pt x="1622987" y="0"/>
                </a:moveTo>
                <a:lnTo>
                  <a:pt x="0" y="0"/>
                </a:lnTo>
                <a:lnTo>
                  <a:pt x="0" y="565427"/>
                </a:lnTo>
                <a:lnTo>
                  <a:pt x="1622987" y="565427"/>
                </a:lnTo>
                <a:lnTo>
                  <a:pt x="1622987" y="0"/>
                </a:lnTo>
                <a:close/>
              </a:path>
            </a:pathLst>
          </a:custGeom>
          <a:solidFill>
            <a:srgbClr val="F18C26"/>
          </a:solidFill>
        </p:spPr>
        <p:txBody>
          <a:bodyPr wrap="square" lIns="0" tIns="0" rIns="0" bIns="0" rtlCol="0"/>
          <a:lstStyle/>
          <a:p>
            <a:pPr defTabSz="554492"/>
            <a:endParaRPr sz="1092">
              <a:solidFill>
                <a:prstClr val="black"/>
              </a:solidFill>
              <a:latin typeface="Calibri"/>
            </a:endParaRPr>
          </a:p>
        </p:txBody>
      </p:sp>
      <p:sp>
        <p:nvSpPr>
          <p:cNvPr id="9" name="object 9"/>
          <p:cNvSpPr/>
          <p:nvPr/>
        </p:nvSpPr>
        <p:spPr>
          <a:xfrm>
            <a:off x="4095890" y="3451528"/>
            <a:ext cx="984225" cy="343093"/>
          </a:xfrm>
          <a:custGeom>
            <a:avLst/>
            <a:gdLst/>
            <a:ahLst/>
            <a:cxnLst/>
            <a:rect l="l" t="t" r="r" b="b"/>
            <a:pathLst>
              <a:path w="1623059" h="565785">
                <a:moveTo>
                  <a:pt x="1622987" y="0"/>
                </a:moveTo>
                <a:lnTo>
                  <a:pt x="0" y="0"/>
                </a:lnTo>
                <a:lnTo>
                  <a:pt x="0" y="565427"/>
                </a:lnTo>
                <a:lnTo>
                  <a:pt x="1622987" y="565427"/>
                </a:lnTo>
                <a:lnTo>
                  <a:pt x="1622987" y="0"/>
                </a:lnTo>
                <a:close/>
              </a:path>
            </a:pathLst>
          </a:custGeom>
          <a:solidFill>
            <a:srgbClr val="E1251B"/>
          </a:solidFill>
        </p:spPr>
        <p:txBody>
          <a:bodyPr wrap="square" lIns="0" tIns="0" rIns="0" bIns="0" rtlCol="0"/>
          <a:lstStyle/>
          <a:p>
            <a:pPr defTabSz="554492"/>
            <a:endParaRPr sz="1092">
              <a:solidFill>
                <a:prstClr val="black"/>
              </a:solidFill>
              <a:latin typeface="Calibri"/>
            </a:endParaRPr>
          </a:p>
        </p:txBody>
      </p:sp>
      <p:sp>
        <p:nvSpPr>
          <p:cNvPr id="10" name="object 10"/>
          <p:cNvSpPr/>
          <p:nvPr/>
        </p:nvSpPr>
        <p:spPr>
          <a:xfrm>
            <a:off x="6261088" y="3451528"/>
            <a:ext cx="984225" cy="343093"/>
          </a:xfrm>
          <a:custGeom>
            <a:avLst/>
            <a:gdLst/>
            <a:ahLst/>
            <a:cxnLst/>
            <a:rect l="l" t="t" r="r" b="b"/>
            <a:pathLst>
              <a:path w="1623059" h="565785">
                <a:moveTo>
                  <a:pt x="1622987" y="0"/>
                </a:moveTo>
                <a:lnTo>
                  <a:pt x="0" y="0"/>
                </a:lnTo>
                <a:lnTo>
                  <a:pt x="0" y="565427"/>
                </a:lnTo>
                <a:lnTo>
                  <a:pt x="1622987" y="565427"/>
                </a:lnTo>
                <a:lnTo>
                  <a:pt x="1622987" y="0"/>
                </a:lnTo>
                <a:close/>
              </a:path>
            </a:pathLst>
          </a:custGeom>
          <a:solidFill>
            <a:srgbClr val="15468D"/>
          </a:solidFill>
        </p:spPr>
        <p:txBody>
          <a:bodyPr wrap="square" lIns="0" tIns="0" rIns="0" bIns="0" rtlCol="0"/>
          <a:lstStyle/>
          <a:p>
            <a:pPr defTabSz="554492"/>
            <a:endParaRPr sz="1092">
              <a:solidFill>
                <a:prstClr val="black"/>
              </a:solidFill>
              <a:latin typeface="Calibri"/>
            </a:endParaRPr>
          </a:p>
        </p:txBody>
      </p:sp>
      <p:sp>
        <p:nvSpPr>
          <p:cNvPr id="19" name="object 19"/>
          <p:cNvSpPr txBox="1">
            <a:spLocks noGrp="1"/>
          </p:cNvSpPr>
          <p:nvPr>
            <p:ph type="ftr" sz="quarter" idx="4294967295"/>
          </p:nvPr>
        </p:nvSpPr>
        <p:spPr>
          <a:xfrm>
            <a:off x="10823346" y="6454310"/>
            <a:ext cx="850993" cy="188667"/>
          </a:xfrm>
          <a:prstGeom prst="rect">
            <a:avLst/>
          </a:prstGeom>
        </p:spPr>
        <p:txBody>
          <a:bodyPr vert="horz" wrap="square" lIns="0" tIns="20408" rIns="0" bIns="0" rtlCol="0">
            <a:spAutoFit/>
          </a:bodyPr>
          <a:lstStyle/>
          <a:p>
            <a:pPr marL="7701" defTabSz="554492">
              <a:spcBef>
                <a:spcPts val="161"/>
              </a:spcBef>
            </a:pPr>
            <a:r>
              <a:rPr lang="en-US" sz="1092" spc="9" dirty="0">
                <a:solidFill>
                  <a:prstClr val="black"/>
                </a:solidFill>
                <a:latin typeface="Calibri"/>
              </a:rPr>
              <a:t>EXT</a:t>
            </a:r>
            <a:r>
              <a:rPr lang="en-US" sz="1092" spc="-33" dirty="0">
                <a:solidFill>
                  <a:prstClr val="black"/>
                </a:solidFill>
                <a:latin typeface="Calibri"/>
              </a:rPr>
              <a:t> </a:t>
            </a:r>
            <a:r>
              <a:rPr lang="en-US" sz="1092" spc="9" dirty="0">
                <a:solidFill>
                  <a:srgbClr val="72C1A5"/>
                </a:solidFill>
                <a:latin typeface="Calibri"/>
              </a:rPr>
              <a:t>PAGE</a:t>
            </a:r>
            <a:endParaRPr sz="1092" spc="9" dirty="0">
              <a:solidFill>
                <a:srgbClr val="72C1A5"/>
              </a:solidFill>
              <a:latin typeface="Calibri"/>
            </a:endParaRPr>
          </a:p>
        </p:txBody>
      </p:sp>
      <p:sp>
        <p:nvSpPr>
          <p:cNvPr id="14" name="object 14"/>
          <p:cNvSpPr txBox="1"/>
          <p:nvPr/>
        </p:nvSpPr>
        <p:spPr>
          <a:xfrm>
            <a:off x="1026868" y="4088569"/>
            <a:ext cx="2580130" cy="1327958"/>
          </a:xfrm>
          <a:prstGeom prst="rect">
            <a:avLst/>
          </a:prstGeom>
        </p:spPr>
        <p:txBody>
          <a:bodyPr vert="horz" wrap="square" lIns="0" tIns="8856" rIns="0" bIns="0" rtlCol="0">
            <a:spAutoFit/>
          </a:bodyPr>
          <a:lstStyle/>
          <a:p>
            <a:pPr marL="7701" algn="ctr" defTabSz="554492">
              <a:spcBef>
                <a:spcPts val="69"/>
              </a:spcBef>
            </a:pPr>
            <a:r>
              <a:rPr lang="en-US" sz="2668" b="1" dirty="0">
                <a:solidFill>
                  <a:srgbClr val="F79646"/>
                </a:solidFill>
                <a:latin typeface="Open Sans"/>
                <a:cs typeface="Open Sans"/>
              </a:rPr>
              <a:t>4,257</a:t>
            </a:r>
          </a:p>
          <a:p>
            <a:pPr marL="7701" algn="ctr" defTabSz="554492">
              <a:spcBef>
                <a:spcPts val="69"/>
              </a:spcBef>
            </a:pPr>
            <a:r>
              <a:rPr lang="en-US" sz="1940" dirty="0">
                <a:solidFill>
                  <a:prstClr val="black"/>
                </a:solidFill>
                <a:latin typeface="Open Sans"/>
                <a:cs typeface="Open Sans"/>
              </a:rPr>
              <a:t>Community Health Workers Trained, Equipped &amp; Sustained</a:t>
            </a:r>
            <a:endParaRPr sz="1940" dirty="0">
              <a:solidFill>
                <a:prstClr val="black"/>
              </a:solidFill>
              <a:latin typeface="Open Sans"/>
              <a:cs typeface="Open Sans"/>
            </a:endParaRPr>
          </a:p>
        </p:txBody>
      </p:sp>
      <p:sp>
        <p:nvSpPr>
          <p:cNvPr id="15" name="object 15"/>
          <p:cNvSpPr txBox="1"/>
          <p:nvPr/>
        </p:nvSpPr>
        <p:spPr>
          <a:xfrm>
            <a:off x="3785613" y="4088569"/>
            <a:ext cx="2171764" cy="1327958"/>
          </a:xfrm>
          <a:prstGeom prst="rect">
            <a:avLst/>
          </a:prstGeom>
        </p:spPr>
        <p:txBody>
          <a:bodyPr vert="horz" wrap="square" lIns="0" tIns="8856" rIns="0" bIns="0" rtlCol="0">
            <a:spAutoFit/>
          </a:bodyPr>
          <a:lstStyle/>
          <a:p>
            <a:pPr marL="7701" algn="ctr" defTabSz="554492">
              <a:spcBef>
                <a:spcPts val="69"/>
              </a:spcBef>
            </a:pPr>
            <a:r>
              <a:rPr lang="en-US" sz="2668" b="1" spc="3" dirty="0">
                <a:solidFill>
                  <a:srgbClr val="F79646"/>
                </a:solidFill>
                <a:latin typeface="Open Sans"/>
                <a:cs typeface="Open Sans"/>
              </a:rPr>
              <a:t>2,128,500</a:t>
            </a:r>
            <a:r>
              <a:rPr lang="en-US" sz="2668" b="1" spc="3" dirty="0">
                <a:solidFill>
                  <a:srgbClr val="1B1B1A"/>
                </a:solidFill>
                <a:latin typeface="Open Sans"/>
                <a:cs typeface="Open Sans"/>
              </a:rPr>
              <a:t> </a:t>
            </a:r>
          </a:p>
          <a:p>
            <a:pPr marL="7701" algn="ctr" defTabSz="554492">
              <a:spcBef>
                <a:spcPts val="69"/>
              </a:spcBef>
            </a:pPr>
            <a:r>
              <a:rPr lang="en-US" sz="1940" spc="3" dirty="0">
                <a:solidFill>
                  <a:srgbClr val="1B1B1A"/>
                </a:solidFill>
                <a:latin typeface="Open Sans"/>
                <a:cs typeface="Open Sans"/>
              </a:rPr>
              <a:t>Lives Protected Against Malaria Disease and Death</a:t>
            </a:r>
            <a:endParaRPr sz="1940" dirty="0">
              <a:solidFill>
                <a:prstClr val="black"/>
              </a:solidFill>
              <a:latin typeface="Open Sans"/>
              <a:cs typeface="Open Sans"/>
            </a:endParaRPr>
          </a:p>
        </p:txBody>
      </p:sp>
      <p:sp>
        <p:nvSpPr>
          <p:cNvPr id="16" name="object 16"/>
          <p:cNvSpPr txBox="1"/>
          <p:nvPr/>
        </p:nvSpPr>
        <p:spPr>
          <a:xfrm>
            <a:off x="6419454" y="4088569"/>
            <a:ext cx="2449011" cy="1029415"/>
          </a:xfrm>
          <a:prstGeom prst="rect">
            <a:avLst/>
          </a:prstGeom>
        </p:spPr>
        <p:txBody>
          <a:bodyPr vert="horz" wrap="square" lIns="0" tIns="8856" rIns="0" bIns="0" rtlCol="0">
            <a:spAutoFit/>
          </a:bodyPr>
          <a:lstStyle/>
          <a:p>
            <a:pPr marL="7701" algn="ctr" defTabSz="554492">
              <a:spcBef>
                <a:spcPts val="69"/>
              </a:spcBef>
            </a:pPr>
            <a:r>
              <a:rPr lang="en-US" sz="2668" b="1" spc="6" dirty="0">
                <a:solidFill>
                  <a:srgbClr val="F79646"/>
                </a:solidFill>
                <a:latin typeface="Open Sans"/>
                <a:cs typeface="Open Sans"/>
              </a:rPr>
              <a:t>$131,000</a:t>
            </a:r>
          </a:p>
          <a:p>
            <a:pPr marL="7701" algn="ctr" defTabSz="554492">
              <a:spcBef>
                <a:spcPts val="69"/>
              </a:spcBef>
            </a:pPr>
            <a:r>
              <a:rPr lang="en-US" sz="1940" dirty="0">
                <a:solidFill>
                  <a:srgbClr val="1B1B1A"/>
                </a:solidFill>
                <a:latin typeface="Open Sans"/>
                <a:cs typeface="Open Sans"/>
              </a:rPr>
              <a:t>MPI Funding for Small Grant Projects</a:t>
            </a:r>
            <a:endParaRPr sz="1940" dirty="0">
              <a:solidFill>
                <a:prstClr val="black"/>
              </a:solidFill>
              <a:latin typeface="Open Sans"/>
              <a:cs typeface="Open Sans"/>
            </a:endParaRPr>
          </a:p>
        </p:txBody>
      </p:sp>
      <p:sp>
        <p:nvSpPr>
          <p:cNvPr id="17" name="object 17"/>
          <p:cNvSpPr txBox="1"/>
          <p:nvPr/>
        </p:nvSpPr>
        <p:spPr>
          <a:xfrm>
            <a:off x="9422958" y="4088569"/>
            <a:ext cx="1894518" cy="1315134"/>
          </a:xfrm>
          <a:prstGeom prst="rect">
            <a:avLst/>
          </a:prstGeom>
        </p:spPr>
        <p:txBody>
          <a:bodyPr vert="horz" wrap="square" lIns="0" tIns="8856" rIns="0" bIns="0" rtlCol="0">
            <a:spAutoFit/>
          </a:bodyPr>
          <a:lstStyle/>
          <a:p>
            <a:pPr marL="7701" algn="ctr" defTabSz="554492">
              <a:spcBef>
                <a:spcPts val="69"/>
              </a:spcBef>
            </a:pPr>
            <a:r>
              <a:rPr lang="en-US" sz="2668" b="1" dirty="0">
                <a:solidFill>
                  <a:srgbClr val="F79646"/>
                </a:solidFill>
                <a:latin typeface="Open Sans"/>
                <a:cs typeface="Open Sans"/>
              </a:rPr>
              <a:t>21</a:t>
            </a:r>
            <a:endParaRPr sz="2668" b="1" dirty="0">
              <a:solidFill>
                <a:srgbClr val="F79646"/>
              </a:solidFill>
              <a:latin typeface="Open Sans"/>
              <a:cs typeface="Open Sans"/>
            </a:endParaRPr>
          </a:p>
          <a:p>
            <a:pPr marL="7701" marR="17712" algn="ctr" defTabSz="554492"/>
            <a:r>
              <a:rPr lang="en-US" sz="1940" dirty="0">
                <a:solidFill>
                  <a:srgbClr val="1B1B1A"/>
                </a:solidFill>
                <a:latin typeface="Open Sans"/>
                <a:cs typeface="Open Sans"/>
              </a:rPr>
              <a:t>Countries With </a:t>
            </a:r>
          </a:p>
          <a:p>
            <a:pPr marL="7701" marR="17712" algn="ctr" defTabSz="554492"/>
            <a:r>
              <a:rPr lang="en-US" sz="1940" dirty="0">
                <a:solidFill>
                  <a:srgbClr val="1B1B1A"/>
                </a:solidFill>
                <a:latin typeface="Open Sans"/>
                <a:cs typeface="Open Sans"/>
              </a:rPr>
              <a:t>MPI – Funded Malaria Projects</a:t>
            </a:r>
            <a:endParaRPr sz="1940" dirty="0">
              <a:solidFill>
                <a:prstClr val="black"/>
              </a:solidFill>
              <a:latin typeface="Open Sans"/>
              <a:cs typeface="Open Sans"/>
            </a:endParaRPr>
          </a:p>
        </p:txBody>
      </p:sp>
      <p:sp>
        <p:nvSpPr>
          <p:cNvPr id="22" name="object 8">
            <a:extLst>
              <a:ext uri="{FF2B5EF4-FFF2-40B4-BE49-F238E27FC236}">
                <a16:creationId xmlns:a16="http://schemas.microsoft.com/office/drawing/2014/main" id="{31B2C2D9-6C49-442B-9449-6CA2E8B0F0F6}"/>
              </a:ext>
            </a:extLst>
          </p:cNvPr>
          <p:cNvSpPr txBox="1">
            <a:spLocks noGrp="1"/>
          </p:cNvSpPr>
          <p:nvPr>
            <p:ph type="title"/>
          </p:nvPr>
        </p:nvSpPr>
        <p:spPr>
          <a:xfrm>
            <a:off x="781514" y="684200"/>
            <a:ext cx="6215520" cy="930328"/>
          </a:xfrm>
          <a:prstGeom prst="rect">
            <a:avLst/>
          </a:prstGeom>
        </p:spPr>
        <p:txBody>
          <a:bodyPr vert="horz" wrap="square" lIns="0" tIns="6931" rIns="0" bIns="0" rtlCol="0">
            <a:spAutoFit/>
          </a:bodyPr>
          <a:lstStyle/>
          <a:p>
            <a:pPr marL="7701">
              <a:lnSpc>
                <a:spcPts val="7159"/>
              </a:lnSpc>
              <a:spcBef>
                <a:spcPts val="55"/>
              </a:spcBef>
            </a:pPr>
            <a:r>
              <a:rPr lang="en-US" spc="-3" dirty="0"/>
              <a:t>Our </a:t>
            </a:r>
            <a:r>
              <a:rPr lang="en-US" spc="-3" dirty="0">
                <a:solidFill>
                  <a:srgbClr val="F18C26"/>
                </a:solidFill>
              </a:rPr>
              <a:t>Impact</a:t>
            </a:r>
            <a:endParaRPr spc="-3" dirty="0">
              <a:solidFill>
                <a:srgbClr val="F18C26"/>
              </a:solidFill>
            </a:endParaRPr>
          </a:p>
        </p:txBody>
      </p:sp>
      <p:pic>
        <p:nvPicPr>
          <p:cNvPr id="13" name="Picture 12">
            <a:extLst>
              <a:ext uri="{FF2B5EF4-FFF2-40B4-BE49-F238E27FC236}">
                <a16:creationId xmlns:a16="http://schemas.microsoft.com/office/drawing/2014/main" id="{91F7BE21-0F18-44D3-B6BA-D8E67E12BF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108" y="2009349"/>
            <a:ext cx="2580130" cy="1936103"/>
          </a:xfrm>
          <a:prstGeom prst="rect">
            <a:avLst/>
          </a:prstGeom>
        </p:spPr>
      </p:pic>
      <p:pic>
        <p:nvPicPr>
          <p:cNvPr id="21" name="Picture 20">
            <a:extLst>
              <a:ext uri="{FF2B5EF4-FFF2-40B4-BE49-F238E27FC236}">
                <a16:creationId xmlns:a16="http://schemas.microsoft.com/office/drawing/2014/main" id="{35297B23-A9D1-4F1E-8015-EF7ED470F62D}"/>
              </a:ext>
            </a:extLst>
          </p:cNvPr>
          <p:cNvPicPr>
            <a:picLocks noChangeAspect="1"/>
          </p:cNvPicPr>
          <p:nvPr/>
        </p:nvPicPr>
        <p:blipFill rotWithShape="1">
          <a:blip r:embed="rId4">
            <a:extLst>
              <a:ext uri="{28A0092B-C50C-407E-A947-70E740481C1C}">
                <a14:useLocalDpi xmlns:a14="http://schemas.microsoft.com/office/drawing/2010/main" val="0"/>
              </a:ext>
            </a:extLst>
          </a:blip>
          <a:srcRect l="3276" r="3276"/>
          <a:stretch/>
        </p:blipFill>
        <p:spPr>
          <a:xfrm>
            <a:off x="3645699" y="1984782"/>
            <a:ext cx="2450301" cy="1966582"/>
          </a:xfrm>
          <a:prstGeom prst="rect">
            <a:avLst/>
          </a:prstGeom>
        </p:spPr>
      </p:pic>
      <p:pic>
        <p:nvPicPr>
          <p:cNvPr id="24" name="Picture 23">
            <a:extLst>
              <a:ext uri="{FF2B5EF4-FFF2-40B4-BE49-F238E27FC236}">
                <a16:creationId xmlns:a16="http://schemas.microsoft.com/office/drawing/2014/main" id="{FA4BAF53-8E03-464A-BB58-E0D64F71E357}"/>
              </a:ext>
            </a:extLst>
          </p:cNvPr>
          <p:cNvPicPr>
            <a:picLocks noChangeAspect="1"/>
          </p:cNvPicPr>
          <p:nvPr/>
        </p:nvPicPr>
        <p:blipFill rotWithShape="1">
          <a:blip r:embed="rId5">
            <a:extLst>
              <a:ext uri="{28A0092B-C50C-407E-A947-70E740481C1C}">
                <a14:useLocalDpi xmlns:a14="http://schemas.microsoft.com/office/drawing/2010/main" val="0"/>
              </a:ext>
            </a:extLst>
          </a:blip>
          <a:srcRect t="731" b="731"/>
          <a:stretch/>
        </p:blipFill>
        <p:spPr>
          <a:xfrm>
            <a:off x="6178195" y="1973392"/>
            <a:ext cx="2875101" cy="1976776"/>
          </a:xfrm>
          <a:prstGeom prst="rect">
            <a:avLst/>
          </a:prstGeom>
        </p:spPr>
      </p:pic>
      <p:pic>
        <p:nvPicPr>
          <p:cNvPr id="26" name="Picture 25" descr="Map&#10;&#10;Description automatically generated">
            <a:extLst>
              <a:ext uri="{FF2B5EF4-FFF2-40B4-BE49-F238E27FC236}">
                <a16:creationId xmlns:a16="http://schemas.microsoft.com/office/drawing/2014/main" id="{24DCD9C5-F7B2-4B9C-806F-AABE5CAA2ED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201157" y="1958621"/>
            <a:ext cx="2246558" cy="20147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3559" y="4029701"/>
            <a:ext cx="3095149" cy="1887201"/>
          </a:xfrm>
          <a:custGeom>
            <a:avLst/>
            <a:gdLst/>
            <a:ahLst/>
            <a:cxnLst/>
            <a:rect l="l" t="t" r="r" b="b"/>
            <a:pathLst>
              <a:path w="5104130" h="3112134">
                <a:moveTo>
                  <a:pt x="5103760" y="0"/>
                </a:moveTo>
                <a:lnTo>
                  <a:pt x="0" y="0"/>
                </a:lnTo>
                <a:lnTo>
                  <a:pt x="0" y="3111653"/>
                </a:lnTo>
                <a:lnTo>
                  <a:pt x="5103760" y="3111653"/>
                </a:lnTo>
                <a:lnTo>
                  <a:pt x="5103760" y="0"/>
                </a:lnTo>
                <a:close/>
              </a:path>
            </a:pathLst>
          </a:custGeom>
          <a:solidFill>
            <a:srgbClr val="E9E8E8"/>
          </a:solidFill>
        </p:spPr>
        <p:txBody>
          <a:bodyPr wrap="square" lIns="0" tIns="0" rIns="0" bIns="0" rtlCol="0"/>
          <a:lstStyle/>
          <a:p>
            <a:pPr defTabSz="554492">
              <a:defRPr/>
            </a:pPr>
            <a:endParaRPr sz="1092">
              <a:solidFill>
                <a:prstClr val="black"/>
              </a:solidFill>
              <a:latin typeface="Calibri"/>
            </a:endParaRPr>
          </a:p>
        </p:txBody>
      </p:sp>
      <p:sp>
        <p:nvSpPr>
          <p:cNvPr id="3" name="object 3"/>
          <p:cNvSpPr/>
          <p:nvPr/>
        </p:nvSpPr>
        <p:spPr>
          <a:xfrm>
            <a:off x="4533014" y="4029701"/>
            <a:ext cx="3095149" cy="1887201"/>
          </a:xfrm>
          <a:custGeom>
            <a:avLst/>
            <a:gdLst/>
            <a:ahLst/>
            <a:cxnLst/>
            <a:rect l="l" t="t" r="r" b="b"/>
            <a:pathLst>
              <a:path w="5104130" h="3112134">
                <a:moveTo>
                  <a:pt x="5103760" y="0"/>
                </a:moveTo>
                <a:lnTo>
                  <a:pt x="0" y="0"/>
                </a:lnTo>
                <a:lnTo>
                  <a:pt x="0" y="3111653"/>
                </a:lnTo>
                <a:lnTo>
                  <a:pt x="5103760" y="3111653"/>
                </a:lnTo>
                <a:lnTo>
                  <a:pt x="5103760" y="0"/>
                </a:lnTo>
                <a:close/>
              </a:path>
            </a:pathLst>
          </a:custGeom>
          <a:solidFill>
            <a:srgbClr val="E9E8E8"/>
          </a:solidFill>
        </p:spPr>
        <p:txBody>
          <a:bodyPr wrap="square" lIns="0" tIns="0" rIns="0" bIns="0" rtlCol="0"/>
          <a:lstStyle/>
          <a:p>
            <a:pPr defTabSz="554492">
              <a:defRPr/>
            </a:pPr>
            <a:endParaRPr sz="1092">
              <a:solidFill>
                <a:prstClr val="black"/>
              </a:solidFill>
              <a:latin typeface="Calibri"/>
            </a:endParaRPr>
          </a:p>
        </p:txBody>
      </p:sp>
      <p:sp>
        <p:nvSpPr>
          <p:cNvPr id="16" name="object 16"/>
          <p:cNvSpPr/>
          <p:nvPr/>
        </p:nvSpPr>
        <p:spPr>
          <a:xfrm>
            <a:off x="2444306" y="3798662"/>
            <a:ext cx="317678" cy="0"/>
          </a:xfrm>
          <a:custGeom>
            <a:avLst/>
            <a:gdLst/>
            <a:ahLst/>
            <a:cxnLst/>
            <a:rect l="l" t="t" r="r" b="b"/>
            <a:pathLst>
              <a:path w="523875">
                <a:moveTo>
                  <a:pt x="0" y="0"/>
                </a:moveTo>
                <a:lnTo>
                  <a:pt x="523544" y="0"/>
                </a:lnTo>
              </a:path>
            </a:pathLst>
          </a:custGeom>
          <a:ln w="52354">
            <a:solidFill>
              <a:srgbClr val="000000"/>
            </a:solidFill>
          </a:ln>
        </p:spPr>
        <p:txBody>
          <a:bodyPr wrap="square" lIns="0" tIns="0" rIns="0" bIns="0" rtlCol="0"/>
          <a:lstStyle/>
          <a:p>
            <a:pPr defTabSz="554492">
              <a:defRPr/>
            </a:pPr>
            <a:endParaRPr sz="1092">
              <a:solidFill>
                <a:prstClr val="black"/>
              </a:solidFill>
              <a:latin typeface="Calibri"/>
            </a:endParaRPr>
          </a:p>
        </p:txBody>
      </p:sp>
      <p:sp>
        <p:nvSpPr>
          <p:cNvPr id="17" name="object 17"/>
          <p:cNvSpPr/>
          <p:nvPr/>
        </p:nvSpPr>
        <p:spPr>
          <a:xfrm>
            <a:off x="5937160" y="3785972"/>
            <a:ext cx="317678" cy="0"/>
          </a:xfrm>
          <a:custGeom>
            <a:avLst/>
            <a:gdLst/>
            <a:ahLst/>
            <a:cxnLst/>
            <a:rect l="l" t="t" r="r" b="b"/>
            <a:pathLst>
              <a:path w="523875">
                <a:moveTo>
                  <a:pt x="0" y="0"/>
                </a:moveTo>
                <a:lnTo>
                  <a:pt x="523544" y="0"/>
                </a:lnTo>
              </a:path>
            </a:pathLst>
          </a:custGeom>
          <a:ln w="52354">
            <a:solidFill>
              <a:srgbClr val="000000"/>
            </a:solidFill>
          </a:ln>
        </p:spPr>
        <p:txBody>
          <a:bodyPr wrap="square" lIns="0" tIns="0" rIns="0" bIns="0" rtlCol="0"/>
          <a:lstStyle/>
          <a:p>
            <a:pPr defTabSz="554492">
              <a:defRPr/>
            </a:pPr>
            <a:endParaRPr sz="1092">
              <a:solidFill>
                <a:prstClr val="black"/>
              </a:solidFill>
              <a:latin typeface="Calibri"/>
            </a:endParaRPr>
          </a:p>
        </p:txBody>
      </p:sp>
      <p:sp>
        <p:nvSpPr>
          <p:cNvPr id="18" name="object 18"/>
          <p:cNvSpPr/>
          <p:nvPr/>
        </p:nvSpPr>
        <p:spPr>
          <a:xfrm>
            <a:off x="9422958" y="3790443"/>
            <a:ext cx="317678" cy="0"/>
          </a:xfrm>
          <a:custGeom>
            <a:avLst/>
            <a:gdLst/>
            <a:ahLst/>
            <a:cxnLst/>
            <a:rect l="l" t="t" r="r" b="b"/>
            <a:pathLst>
              <a:path w="523875">
                <a:moveTo>
                  <a:pt x="0" y="0"/>
                </a:moveTo>
                <a:lnTo>
                  <a:pt x="523544" y="0"/>
                </a:lnTo>
              </a:path>
            </a:pathLst>
          </a:custGeom>
          <a:ln w="52354">
            <a:solidFill>
              <a:srgbClr val="000000"/>
            </a:solidFill>
          </a:ln>
        </p:spPr>
        <p:txBody>
          <a:bodyPr wrap="square" lIns="0" tIns="0" rIns="0" bIns="0" rtlCol="0"/>
          <a:lstStyle/>
          <a:p>
            <a:pPr defTabSz="554492">
              <a:defRPr/>
            </a:pPr>
            <a:endParaRPr sz="1092">
              <a:solidFill>
                <a:prstClr val="black"/>
              </a:solidFill>
              <a:latin typeface="Calibri"/>
            </a:endParaRPr>
          </a:p>
        </p:txBody>
      </p:sp>
      <p:sp>
        <p:nvSpPr>
          <p:cNvPr id="31" name="TextBox 30">
            <a:extLst>
              <a:ext uri="{FF2B5EF4-FFF2-40B4-BE49-F238E27FC236}">
                <a16:creationId xmlns:a16="http://schemas.microsoft.com/office/drawing/2014/main" id="{DE8862C9-6991-4EC2-9162-77AB87AC7E12}"/>
              </a:ext>
            </a:extLst>
          </p:cNvPr>
          <p:cNvSpPr txBox="1"/>
          <p:nvPr/>
        </p:nvSpPr>
        <p:spPr>
          <a:xfrm>
            <a:off x="5584826" y="4813775"/>
            <a:ext cx="1340025" cy="260392"/>
          </a:xfrm>
          <a:prstGeom prst="rect">
            <a:avLst/>
          </a:prstGeom>
          <a:noFill/>
        </p:spPr>
        <p:txBody>
          <a:bodyPr wrap="square" rtlCol="0">
            <a:spAutoFit/>
          </a:bodyPr>
          <a:lstStyle/>
          <a:p>
            <a:pPr defTabSz="554492">
              <a:defRPr/>
            </a:pPr>
            <a:r>
              <a:rPr lang="en-US" sz="1092" dirty="0">
                <a:solidFill>
                  <a:prstClr val="black"/>
                </a:solidFill>
                <a:latin typeface="Calibri"/>
              </a:rPr>
              <a:t>Insert Picture </a:t>
            </a:r>
          </a:p>
        </p:txBody>
      </p:sp>
      <p:sp>
        <p:nvSpPr>
          <p:cNvPr id="32" name="TextBox 31">
            <a:extLst>
              <a:ext uri="{FF2B5EF4-FFF2-40B4-BE49-F238E27FC236}">
                <a16:creationId xmlns:a16="http://schemas.microsoft.com/office/drawing/2014/main" id="{919D399A-51FB-4DF4-87BE-4F1BC7859011}"/>
              </a:ext>
            </a:extLst>
          </p:cNvPr>
          <p:cNvSpPr txBox="1"/>
          <p:nvPr/>
        </p:nvSpPr>
        <p:spPr>
          <a:xfrm>
            <a:off x="2168341" y="4861319"/>
            <a:ext cx="1340025" cy="260392"/>
          </a:xfrm>
          <a:prstGeom prst="rect">
            <a:avLst/>
          </a:prstGeom>
          <a:noFill/>
        </p:spPr>
        <p:txBody>
          <a:bodyPr wrap="square" rtlCol="0">
            <a:spAutoFit/>
          </a:bodyPr>
          <a:lstStyle/>
          <a:p>
            <a:pPr defTabSz="554492">
              <a:defRPr/>
            </a:pPr>
            <a:r>
              <a:rPr lang="en-US" sz="1092" dirty="0">
                <a:solidFill>
                  <a:prstClr val="black"/>
                </a:solidFill>
                <a:latin typeface="Calibri"/>
              </a:rPr>
              <a:t>Insert Picture </a:t>
            </a:r>
          </a:p>
        </p:txBody>
      </p:sp>
      <p:sp>
        <p:nvSpPr>
          <p:cNvPr id="33" name="TextBox 32">
            <a:extLst>
              <a:ext uri="{FF2B5EF4-FFF2-40B4-BE49-F238E27FC236}">
                <a16:creationId xmlns:a16="http://schemas.microsoft.com/office/drawing/2014/main" id="{D7EC0BAB-C336-49DD-A4DA-6972A949CF2E}"/>
              </a:ext>
            </a:extLst>
          </p:cNvPr>
          <p:cNvSpPr txBox="1"/>
          <p:nvPr/>
        </p:nvSpPr>
        <p:spPr>
          <a:xfrm>
            <a:off x="9270874" y="4813775"/>
            <a:ext cx="1340025" cy="260392"/>
          </a:xfrm>
          <a:prstGeom prst="rect">
            <a:avLst/>
          </a:prstGeom>
          <a:noFill/>
        </p:spPr>
        <p:txBody>
          <a:bodyPr wrap="square" rtlCol="0">
            <a:spAutoFit/>
          </a:bodyPr>
          <a:lstStyle/>
          <a:p>
            <a:pPr defTabSz="554492">
              <a:defRPr/>
            </a:pPr>
            <a:r>
              <a:rPr lang="en-US" sz="1092" dirty="0">
                <a:solidFill>
                  <a:prstClr val="black"/>
                </a:solidFill>
                <a:latin typeface="Calibri"/>
              </a:rPr>
              <a:t>Insert Picture </a:t>
            </a:r>
          </a:p>
        </p:txBody>
      </p:sp>
      <p:sp>
        <p:nvSpPr>
          <p:cNvPr id="37" name="object 8">
            <a:extLst>
              <a:ext uri="{FF2B5EF4-FFF2-40B4-BE49-F238E27FC236}">
                <a16:creationId xmlns:a16="http://schemas.microsoft.com/office/drawing/2014/main" id="{99D840AE-50CE-4237-9C55-CB89FDD75286}"/>
              </a:ext>
            </a:extLst>
          </p:cNvPr>
          <p:cNvSpPr txBox="1">
            <a:spLocks noGrp="1"/>
          </p:cNvSpPr>
          <p:nvPr>
            <p:ph type="title"/>
          </p:nvPr>
        </p:nvSpPr>
        <p:spPr>
          <a:xfrm>
            <a:off x="897050" y="194011"/>
            <a:ext cx="6215520" cy="930328"/>
          </a:xfrm>
          <a:prstGeom prst="rect">
            <a:avLst/>
          </a:prstGeom>
        </p:spPr>
        <p:txBody>
          <a:bodyPr vert="horz" wrap="square" lIns="0" tIns="6931" rIns="0" bIns="0" rtlCol="0">
            <a:spAutoFit/>
          </a:bodyPr>
          <a:lstStyle/>
          <a:p>
            <a:pPr marL="7701">
              <a:lnSpc>
                <a:spcPts val="7159"/>
              </a:lnSpc>
              <a:spcBef>
                <a:spcPts val="55"/>
              </a:spcBef>
            </a:pPr>
            <a:r>
              <a:rPr lang="en-US" sz="6000" spc="-3" dirty="0">
                <a:solidFill>
                  <a:schemeClr val="tx1"/>
                </a:solidFill>
              </a:rPr>
              <a:t>Getting to </a:t>
            </a:r>
            <a:r>
              <a:rPr lang="en-US" sz="6000" b="1" spc="-3" dirty="0">
                <a:solidFill>
                  <a:srgbClr val="F18C26"/>
                </a:solidFill>
              </a:rPr>
              <a:t>Zero</a:t>
            </a:r>
            <a:endParaRPr sz="6000" b="1" spc="-3" dirty="0">
              <a:solidFill>
                <a:srgbClr val="F18C26"/>
              </a:solidFill>
            </a:endParaRPr>
          </a:p>
        </p:txBody>
      </p:sp>
      <p:sp>
        <p:nvSpPr>
          <p:cNvPr id="38" name="object 7">
            <a:extLst>
              <a:ext uri="{FF2B5EF4-FFF2-40B4-BE49-F238E27FC236}">
                <a16:creationId xmlns:a16="http://schemas.microsoft.com/office/drawing/2014/main" id="{C2132456-299E-47E4-84D5-9ABF8AF62EBC}"/>
              </a:ext>
            </a:extLst>
          </p:cNvPr>
          <p:cNvSpPr txBox="1"/>
          <p:nvPr/>
        </p:nvSpPr>
        <p:spPr>
          <a:xfrm>
            <a:off x="782109" y="2663665"/>
            <a:ext cx="3188335" cy="847849"/>
          </a:xfrm>
          <a:prstGeom prst="rect">
            <a:avLst/>
          </a:prstGeom>
        </p:spPr>
        <p:txBody>
          <a:bodyPr vert="horz" wrap="square" lIns="0" tIns="7316" rIns="0" bIns="0" rtlCol="0">
            <a:spAutoFit/>
          </a:bodyPr>
          <a:lstStyle/>
          <a:p>
            <a:pPr marL="7701" marR="3081" algn="ctr" defTabSz="554492">
              <a:lnSpc>
                <a:spcPct val="100200"/>
              </a:lnSpc>
              <a:spcBef>
                <a:spcPts val="58"/>
              </a:spcBef>
              <a:defRPr/>
            </a:pPr>
            <a:r>
              <a:rPr lang="en-US" sz="2668" b="1" spc="3" dirty="0">
                <a:solidFill>
                  <a:srgbClr val="1B1B1A"/>
                </a:solidFill>
                <a:latin typeface="Montserrat SemiBold" panose="00000700000000000000" pitchFamily="50" charset="0"/>
                <a:cs typeface="Open Sans"/>
              </a:rPr>
              <a:t>Vector Control</a:t>
            </a:r>
          </a:p>
          <a:p>
            <a:pPr marL="354259" marR="3081" indent="-346558" defTabSz="554492">
              <a:lnSpc>
                <a:spcPct val="100200"/>
              </a:lnSpc>
              <a:spcBef>
                <a:spcPts val="58"/>
              </a:spcBef>
              <a:buFont typeface="Arial" panose="020B0604020202020204" pitchFamily="34" charset="0"/>
              <a:buChar char="•"/>
              <a:defRPr/>
            </a:pPr>
            <a:endParaRPr sz="2668" dirty="0">
              <a:solidFill>
                <a:prstClr val="black"/>
              </a:solidFill>
              <a:latin typeface="Montserrat SemiBold" panose="00000700000000000000" pitchFamily="50" charset="0"/>
              <a:cs typeface="Open Sans"/>
            </a:endParaRPr>
          </a:p>
        </p:txBody>
      </p:sp>
      <p:sp>
        <p:nvSpPr>
          <p:cNvPr id="39" name="object 7">
            <a:extLst>
              <a:ext uri="{FF2B5EF4-FFF2-40B4-BE49-F238E27FC236}">
                <a16:creationId xmlns:a16="http://schemas.microsoft.com/office/drawing/2014/main" id="{82E0FCEA-C800-423F-8683-1E6827D5A244}"/>
              </a:ext>
            </a:extLst>
          </p:cNvPr>
          <p:cNvSpPr txBox="1"/>
          <p:nvPr/>
        </p:nvSpPr>
        <p:spPr>
          <a:xfrm>
            <a:off x="4483308" y="2666970"/>
            <a:ext cx="3480986" cy="1264719"/>
          </a:xfrm>
          <a:prstGeom prst="rect">
            <a:avLst/>
          </a:prstGeom>
        </p:spPr>
        <p:txBody>
          <a:bodyPr vert="horz" wrap="square" lIns="0" tIns="7316" rIns="0" bIns="0" rtlCol="0">
            <a:spAutoFit/>
          </a:bodyPr>
          <a:lstStyle/>
          <a:p>
            <a:pPr marL="7701" marR="3081" algn="ctr" defTabSz="554492">
              <a:lnSpc>
                <a:spcPct val="100200"/>
              </a:lnSpc>
              <a:spcBef>
                <a:spcPts val="58"/>
              </a:spcBef>
              <a:defRPr/>
            </a:pPr>
            <a:r>
              <a:rPr lang="en-US" sz="2668" b="1" spc="3" dirty="0">
                <a:solidFill>
                  <a:srgbClr val="1B1B1A"/>
                </a:solidFill>
                <a:latin typeface="Montserrat SemiBold" panose="00000700000000000000" pitchFamily="50" charset="0"/>
                <a:cs typeface="Open Sans"/>
              </a:rPr>
              <a:t>Education/</a:t>
            </a:r>
          </a:p>
          <a:p>
            <a:pPr marL="7701" marR="3081" algn="ctr" defTabSz="554492">
              <a:lnSpc>
                <a:spcPct val="100200"/>
              </a:lnSpc>
              <a:spcBef>
                <a:spcPts val="58"/>
              </a:spcBef>
              <a:defRPr/>
            </a:pPr>
            <a:r>
              <a:rPr lang="en-US" sz="2668" b="1" spc="3" dirty="0">
                <a:solidFill>
                  <a:srgbClr val="1B1B1A"/>
                </a:solidFill>
                <a:latin typeface="Montserrat SemiBold" panose="00000700000000000000" pitchFamily="50" charset="0"/>
                <a:cs typeface="Open Sans"/>
              </a:rPr>
              <a:t>Sensitization	</a:t>
            </a:r>
          </a:p>
          <a:p>
            <a:pPr marL="354259" marR="3081" indent="-346558" defTabSz="554492">
              <a:lnSpc>
                <a:spcPct val="100200"/>
              </a:lnSpc>
              <a:spcBef>
                <a:spcPts val="58"/>
              </a:spcBef>
              <a:buFont typeface="Arial" panose="020B0604020202020204" pitchFamily="34" charset="0"/>
              <a:buChar char="•"/>
              <a:defRPr/>
            </a:pPr>
            <a:endParaRPr sz="2668" dirty="0">
              <a:solidFill>
                <a:prstClr val="black"/>
              </a:solidFill>
              <a:latin typeface="Montserrat SemiBold" panose="00000700000000000000" pitchFamily="50" charset="0"/>
              <a:cs typeface="Open Sans"/>
            </a:endParaRPr>
          </a:p>
        </p:txBody>
      </p:sp>
      <p:sp>
        <p:nvSpPr>
          <p:cNvPr id="40" name="object 7">
            <a:extLst>
              <a:ext uri="{FF2B5EF4-FFF2-40B4-BE49-F238E27FC236}">
                <a16:creationId xmlns:a16="http://schemas.microsoft.com/office/drawing/2014/main" id="{F9DB09F6-D906-4685-A4E9-9C004109F2F3}"/>
              </a:ext>
            </a:extLst>
          </p:cNvPr>
          <p:cNvSpPr txBox="1"/>
          <p:nvPr/>
        </p:nvSpPr>
        <p:spPr>
          <a:xfrm>
            <a:off x="8082933" y="2663665"/>
            <a:ext cx="3566826" cy="1251895"/>
          </a:xfrm>
          <a:prstGeom prst="rect">
            <a:avLst/>
          </a:prstGeom>
        </p:spPr>
        <p:txBody>
          <a:bodyPr vert="horz" wrap="square" lIns="0" tIns="7316" rIns="0" bIns="0" rtlCol="0">
            <a:spAutoFit/>
          </a:bodyPr>
          <a:lstStyle/>
          <a:p>
            <a:pPr marL="7701" marR="3081" algn="ctr" defTabSz="554492">
              <a:lnSpc>
                <a:spcPct val="100200"/>
              </a:lnSpc>
              <a:spcBef>
                <a:spcPts val="58"/>
              </a:spcBef>
              <a:defRPr/>
            </a:pPr>
            <a:r>
              <a:rPr lang="en-US" sz="2668" b="1" spc="3" dirty="0">
                <a:solidFill>
                  <a:srgbClr val="1B1B1A"/>
                </a:solidFill>
                <a:latin typeface="Montserrat SemiBold" panose="00000700000000000000" pitchFamily="50" charset="0"/>
                <a:cs typeface="Open Sans"/>
              </a:rPr>
              <a:t>Community Health Workers</a:t>
            </a:r>
          </a:p>
          <a:p>
            <a:pPr marL="354259" marR="3081" indent="-346558" defTabSz="554492">
              <a:lnSpc>
                <a:spcPct val="100200"/>
              </a:lnSpc>
              <a:spcBef>
                <a:spcPts val="58"/>
              </a:spcBef>
              <a:buFont typeface="Arial" panose="020B0604020202020204" pitchFamily="34" charset="0"/>
              <a:buChar char="•"/>
              <a:defRPr/>
            </a:pPr>
            <a:endParaRPr sz="2668" dirty="0">
              <a:solidFill>
                <a:prstClr val="black"/>
              </a:solidFill>
              <a:latin typeface="Montserrat SemiBold" panose="00000700000000000000" pitchFamily="50" charset="0"/>
              <a:cs typeface="Open Sans"/>
            </a:endParaRPr>
          </a:p>
        </p:txBody>
      </p:sp>
      <p:pic>
        <p:nvPicPr>
          <p:cNvPr id="6" name="Picture 5" descr="A picture containing mosquito net&#10;&#10;Description automatically generated">
            <a:extLst>
              <a:ext uri="{FF2B5EF4-FFF2-40B4-BE49-F238E27FC236}">
                <a16:creationId xmlns:a16="http://schemas.microsoft.com/office/drawing/2014/main" id="{C8B898C3-107D-4493-BFCA-93636E64A1D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2216" y="3419200"/>
            <a:ext cx="3854667" cy="2534923"/>
          </a:xfrm>
          <a:prstGeom prst="rect">
            <a:avLst/>
          </a:prstGeom>
        </p:spPr>
      </p:pic>
      <p:pic>
        <p:nvPicPr>
          <p:cNvPr id="12" name="Picture 11" descr="A bug on a person's finger&#10;&#10;Description automatically generated with medium confidence">
            <a:extLst>
              <a:ext uri="{FF2B5EF4-FFF2-40B4-BE49-F238E27FC236}">
                <a16:creationId xmlns:a16="http://schemas.microsoft.com/office/drawing/2014/main" id="{B27D3E18-3FB1-411D-B71E-0AF100931A7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85133" y="3429000"/>
            <a:ext cx="3479161" cy="2525123"/>
          </a:xfrm>
          <a:prstGeom prst="rect">
            <a:avLst/>
          </a:prstGeom>
        </p:spPr>
      </p:pic>
      <p:pic>
        <p:nvPicPr>
          <p:cNvPr id="14" name="Picture 13">
            <a:extLst>
              <a:ext uri="{FF2B5EF4-FFF2-40B4-BE49-F238E27FC236}">
                <a16:creationId xmlns:a16="http://schemas.microsoft.com/office/drawing/2014/main" id="{44C3A9B2-1AF6-4C52-938B-411DB131A38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89428" y="3429000"/>
            <a:ext cx="3345759" cy="24790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1B1A55-7ED7-4EFC-8C9D-229BD9E9721E}"/>
              </a:ext>
            </a:extLst>
          </p:cNvPr>
          <p:cNvSpPr txBox="1"/>
          <p:nvPr/>
        </p:nvSpPr>
        <p:spPr>
          <a:xfrm>
            <a:off x="629107" y="1111911"/>
            <a:ext cx="8886266" cy="4738285"/>
          </a:xfrm>
          <a:prstGeom prst="rect">
            <a:avLst/>
          </a:prstGeom>
          <a:noFill/>
        </p:spPr>
        <p:txBody>
          <a:bodyPr wrap="square" rtlCol="0">
            <a:spAutoFit/>
          </a:bodyPr>
          <a:lstStyle/>
          <a:p>
            <a:pPr defTabSz="554492"/>
            <a:r>
              <a:rPr lang="en-US" sz="4000" b="1" dirty="0">
                <a:solidFill>
                  <a:srgbClr val="2C2824"/>
                </a:solidFill>
                <a:latin typeface="Calibri Light" panose="020F0302020204030204" pitchFamily="34" charset="0"/>
                <a:ea typeface="Open Sans" panose="020B0606030504020204" pitchFamily="34" charset="0"/>
                <a:cs typeface="Calibri Light" panose="020F0302020204030204" pitchFamily="34" charset="0"/>
              </a:rPr>
              <a:t>Rotary’s </a:t>
            </a:r>
            <a:r>
              <a:rPr lang="en-US" sz="4000" b="1" i="1" u="sng" dirty="0">
                <a:solidFill>
                  <a:srgbClr val="2C2824"/>
                </a:solidFill>
                <a:latin typeface="Calibri Light" panose="020F0302020204030204" pitchFamily="34" charset="0"/>
                <a:ea typeface="Open Sans" panose="020B0606030504020204" pitchFamily="34" charset="0"/>
                <a:cs typeface="Calibri Light" panose="020F0302020204030204" pitchFamily="34" charset="0"/>
              </a:rPr>
              <a:t>First</a:t>
            </a:r>
            <a:r>
              <a:rPr lang="en-US" sz="4000" b="1" dirty="0">
                <a:solidFill>
                  <a:srgbClr val="2C2824"/>
                </a:solidFill>
                <a:latin typeface="Calibri Light" panose="020F0302020204030204" pitchFamily="34" charset="0"/>
                <a:ea typeface="Open Sans" panose="020B0606030504020204" pitchFamily="34" charset="0"/>
                <a:cs typeface="Calibri Light" panose="020F0302020204030204" pitchFamily="34" charset="0"/>
              </a:rPr>
              <a:t>	</a:t>
            </a:r>
          </a:p>
          <a:p>
            <a:pPr defTabSz="554492"/>
            <a:r>
              <a:rPr lang="en-US" sz="4000" b="1" dirty="0">
                <a:solidFill>
                  <a:srgbClr val="2C2824"/>
                </a:solidFill>
                <a:latin typeface="Calibri Light" panose="020F0302020204030204" pitchFamily="34" charset="0"/>
                <a:ea typeface="Open Sans" panose="020B0606030504020204" pitchFamily="34" charset="0"/>
                <a:cs typeface="Calibri Light" panose="020F0302020204030204" pitchFamily="34" charset="0"/>
              </a:rPr>
              <a:t>Program of Scale </a:t>
            </a:r>
          </a:p>
          <a:p>
            <a:pPr defTabSz="554492"/>
            <a:r>
              <a:rPr lang="en-US" sz="4000" b="1" dirty="0">
                <a:solidFill>
                  <a:srgbClr val="2C2824"/>
                </a:solidFill>
                <a:latin typeface="Calibri Light" panose="020F0302020204030204" pitchFamily="34" charset="0"/>
                <a:ea typeface="Open Sans" panose="020B0606030504020204" pitchFamily="34" charset="0"/>
                <a:cs typeface="Calibri Light" panose="020F0302020204030204" pitchFamily="34" charset="0"/>
              </a:rPr>
              <a:t>Grant awarded to:</a:t>
            </a:r>
          </a:p>
          <a:p>
            <a:pPr defTabSz="554492"/>
            <a:endParaRPr lang="id-ID" sz="3638" b="1" spc="136" dirty="0">
              <a:solidFill>
                <a:srgbClr val="2C2824"/>
              </a:solidFill>
              <a:latin typeface="Montserrat" panose="00000500000000000000" pitchFamily="50" charset="0"/>
              <a:ea typeface="Open Sans" panose="020B0606030504020204" pitchFamily="34" charset="0"/>
              <a:cs typeface="Open Sans" panose="020B0606030504020204" pitchFamily="34" charset="0"/>
            </a:endParaRPr>
          </a:p>
          <a:p>
            <a:pPr defTabSz="554492"/>
            <a:r>
              <a:rPr lang="en-US" sz="4851" dirty="0">
                <a:solidFill>
                  <a:srgbClr val="E58524"/>
                </a:solidFill>
                <a:latin typeface="Montserrat" panose="00000500000000000000" pitchFamily="50" charset="0"/>
              </a:rPr>
              <a:t>Partners for a</a:t>
            </a:r>
          </a:p>
          <a:p>
            <a:pPr defTabSz="554492"/>
            <a:r>
              <a:rPr lang="en-US" sz="4851" dirty="0">
                <a:solidFill>
                  <a:srgbClr val="E58524"/>
                </a:solidFill>
                <a:latin typeface="Montserrat" panose="00000500000000000000" pitchFamily="50" charset="0"/>
              </a:rPr>
              <a:t>Malaria-Free</a:t>
            </a:r>
          </a:p>
          <a:p>
            <a:pPr defTabSz="554492"/>
            <a:r>
              <a:rPr lang="en-US" sz="4851" dirty="0">
                <a:solidFill>
                  <a:srgbClr val="E58524"/>
                </a:solidFill>
                <a:latin typeface="Montserrat" panose="00000500000000000000" pitchFamily="50" charset="0"/>
              </a:rPr>
              <a:t>Zambia</a:t>
            </a:r>
          </a:p>
        </p:txBody>
      </p:sp>
      <p:pic>
        <p:nvPicPr>
          <p:cNvPr id="2" name="Picture 1">
            <a:extLst>
              <a:ext uri="{FF2B5EF4-FFF2-40B4-BE49-F238E27FC236}">
                <a16:creationId xmlns:a16="http://schemas.microsoft.com/office/drawing/2014/main" id="{AF8921A8-7698-4831-90D4-C1796840FA3B}"/>
              </a:ext>
            </a:extLst>
          </p:cNvPr>
          <p:cNvPicPr>
            <a:picLocks noChangeAspect="1"/>
          </p:cNvPicPr>
          <p:nvPr/>
        </p:nvPicPr>
        <p:blipFill>
          <a:blip r:embed="rId3"/>
          <a:stretch>
            <a:fillRect/>
          </a:stretch>
        </p:blipFill>
        <p:spPr>
          <a:xfrm>
            <a:off x="5424039" y="1204718"/>
            <a:ext cx="5212211" cy="5085610"/>
          </a:xfrm>
          <a:prstGeom prst="rect">
            <a:avLst/>
          </a:prstGeom>
        </p:spPr>
      </p:pic>
      <p:pic>
        <p:nvPicPr>
          <p:cNvPr id="4" name="Picture 3">
            <a:extLst>
              <a:ext uri="{FF2B5EF4-FFF2-40B4-BE49-F238E27FC236}">
                <a16:creationId xmlns:a16="http://schemas.microsoft.com/office/drawing/2014/main" id="{1CC21953-9934-421E-BDE4-57A498DE6BFE}"/>
              </a:ext>
            </a:extLst>
          </p:cNvPr>
          <p:cNvPicPr>
            <a:picLocks noChangeAspect="1"/>
          </p:cNvPicPr>
          <p:nvPr/>
        </p:nvPicPr>
        <p:blipFill>
          <a:blip r:embed="rId4"/>
          <a:stretch>
            <a:fillRect/>
          </a:stretch>
        </p:blipFill>
        <p:spPr>
          <a:xfrm>
            <a:off x="7468153" y="337045"/>
            <a:ext cx="2361834" cy="471697"/>
          </a:xfrm>
          <a:prstGeom prst="rect">
            <a:avLst/>
          </a:prstGeom>
        </p:spPr>
      </p:pic>
      <p:pic>
        <p:nvPicPr>
          <p:cNvPr id="5" name="Picture 1">
            <a:extLst>
              <a:ext uri="{FF2B5EF4-FFF2-40B4-BE49-F238E27FC236}">
                <a16:creationId xmlns:a16="http://schemas.microsoft.com/office/drawing/2014/main" id="{DDB36AA9-1025-4838-87DD-65145215B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785" y="293358"/>
            <a:ext cx="1549081" cy="6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98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39986" y="1165122"/>
            <a:ext cx="4032396" cy="4528359"/>
          </a:xfrm>
          <a:custGeom>
            <a:avLst/>
            <a:gdLst/>
            <a:ahLst/>
            <a:cxnLst/>
            <a:rect l="l" t="t" r="r" b="b"/>
            <a:pathLst>
              <a:path w="6649720" h="7467600">
                <a:moveTo>
                  <a:pt x="6205145" y="6642100"/>
                </a:moveTo>
                <a:lnTo>
                  <a:pt x="4919515" y="6642100"/>
                </a:lnTo>
                <a:lnTo>
                  <a:pt x="4963762" y="6667500"/>
                </a:lnTo>
                <a:lnTo>
                  <a:pt x="5052283" y="6743700"/>
                </a:lnTo>
                <a:lnTo>
                  <a:pt x="5096557" y="6769100"/>
                </a:lnTo>
                <a:lnTo>
                  <a:pt x="5140838" y="6807200"/>
                </a:lnTo>
                <a:lnTo>
                  <a:pt x="5185129" y="6832600"/>
                </a:lnTo>
                <a:lnTo>
                  <a:pt x="5229428" y="6870700"/>
                </a:lnTo>
                <a:lnTo>
                  <a:pt x="5318052" y="6921500"/>
                </a:lnTo>
                <a:lnTo>
                  <a:pt x="5362377" y="6959600"/>
                </a:lnTo>
                <a:lnTo>
                  <a:pt x="5539762" y="7061200"/>
                </a:lnTo>
                <a:lnTo>
                  <a:pt x="5584129" y="7099300"/>
                </a:lnTo>
                <a:lnTo>
                  <a:pt x="5717283" y="7175500"/>
                </a:lnTo>
                <a:lnTo>
                  <a:pt x="5761685" y="7188200"/>
                </a:lnTo>
                <a:lnTo>
                  <a:pt x="5939377" y="7289800"/>
                </a:lnTo>
                <a:lnTo>
                  <a:pt x="5983821" y="7302500"/>
                </a:lnTo>
                <a:lnTo>
                  <a:pt x="6072736" y="7353300"/>
                </a:lnTo>
                <a:lnTo>
                  <a:pt x="6117205" y="7366000"/>
                </a:lnTo>
                <a:lnTo>
                  <a:pt x="6161684" y="7391400"/>
                </a:lnTo>
                <a:lnTo>
                  <a:pt x="6206171" y="7404100"/>
                </a:lnTo>
                <a:lnTo>
                  <a:pt x="6250666" y="7429500"/>
                </a:lnTo>
                <a:lnTo>
                  <a:pt x="6384203" y="7467600"/>
                </a:lnTo>
                <a:lnTo>
                  <a:pt x="6649253" y="6845300"/>
                </a:lnTo>
                <a:lnTo>
                  <a:pt x="6567123" y="6819900"/>
                </a:lnTo>
                <a:lnTo>
                  <a:pt x="6525625" y="6794500"/>
                </a:lnTo>
                <a:lnTo>
                  <a:pt x="6483838" y="6781800"/>
                </a:lnTo>
                <a:lnTo>
                  <a:pt x="6441762" y="6756400"/>
                </a:lnTo>
                <a:lnTo>
                  <a:pt x="6399397" y="6743700"/>
                </a:lnTo>
                <a:lnTo>
                  <a:pt x="6356743" y="6718300"/>
                </a:lnTo>
                <a:lnTo>
                  <a:pt x="6313801" y="6705600"/>
                </a:lnTo>
                <a:lnTo>
                  <a:pt x="6205145" y="6642100"/>
                </a:lnTo>
                <a:close/>
              </a:path>
              <a:path w="6649720" h="7467600">
                <a:moveTo>
                  <a:pt x="3452885" y="7048500"/>
                </a:moveTo>
                <a:lnTo>
                  <a:pt x="3036324" y="7048500"/>
                </a:lnTo>
                <a:lnTo>
                  <a:pt x="3088216" y="7061200"/>
                </a:lnTo>
                <a:lnTo>
                  <a:pt x="3401445" y="7061200"/>
                </a:lnTo>
                <a:lnTo>
                  <a:pt x="3452885" y="7048500"/>
                </a:lnTo>
                <a:close/>
              </a:path>
              <a:path w="6649720" h="7467600">
                <a:moveTo>
                  <a:pt x="3656065" y="7035800"/>
                </a:moveTo>
                <a:lnTo>
                  <a:pt x="2831566" y="7035800"/>
                </a:lnTo>
                <a:lnTo>
                  <a:pt x="2882334" y="7048500"/>
                </a:lnTo>
                <a:lnTo>
                  <a:pt x="3605657" y="7048500"/>
                </a:lnTo>
                <a:lnTo>
                  <a:pt x="3656065" y="7035800"/>
                </a:lnTo>
                <a:close/>
              </a:path>
              <a:path w="6649720" h="7467600">
                <a:moveTo>
                  <a:pt x="3788367" y="38100"/>
                </a:moveTo>
                <a:lnTo>
                  <a:pt x="2744719" y="38100"/>
                </a:lnTo>
                <a:lnTo>
                  <a:pt x="2694382" y="50800"/>
                </a:lnTo>
                <a:lnTo>
                  <a:pt x="2644336" y="50800"/>
                </a:lnTo>
                <a:lnTo>
                  <a:pt x="2495954" y="88900"/>
                </a:lnTo>
                <a:lnTo>
                  <a:pt x="2447078" y="88900"/>
                </a:lnTo>
                <a:lnTo>
                  <a:pt x="2254496" y="139700"/>
                </a:lnTo>
                <a:lnTo>
                  <a:pt x="2207082" y="165100"/>
                </a:lnTo>
                <a:lnTo>
                  <a:pt x="2066591" y="203200"/>
                </a:lnTo>
                <a:lnTo>
                  <a:pt x="2020345" y="228600"/>
                </a:lnTo>
                <a:lnTo>
                  <a:pt x="1974392" y="241300"/>
                </a:lnTo>
                <a:lnTo>
                  <a:pt x="1928731" y="266700"/>
                </a:lnTo>
                <a:lnTo>
                  <a:pt x="1883362" y="279400"/>
                </a:lnTo>
                <a:lnTo>
                  <a:pt x="1838285" y="304800"/>
                </a:lnTo>
                <a:lnTo>
                  <a:pt x="1793501" y="317500"/>
                </a:lnTo>
                <a:lnTo>
                  <a:pt x="1660901" y="393700"/>
                </a:lnTo>
                <a:lnTo>
                  <a:pt x="1617285" y="406400"/>
                </a:lnTo>
                <a:lnTo>
                  <a:pt x="1531068" y="457200"/>
                </a:lnTo>
                <a:lnTo>
                  <a:pt x="1446976" y="508000"/>
                </a:lnTo>
                <a:lnTo>
                  <a:pt x="1405778" y="546100"/>
                </a:lnTo>
                <a:lnTo>
                  <a:pt x="1365146" y="571500"/>
                </a:lnTo>
                <a:lnTo>
                  <a:pt x="1285579" y="622300"/>
                </a:lnTo>
                <a:lnTo>
                  <a:pt x="1246644" y="660400"/>
                </a:lnTo>
                <a:lnTo>
                  <a:pt x="1170470" y="711200"/>
                </a:lnTo>
                <a:lnTo>
                  <a:pt x="1133231" y="749300"/>
                </a:lnTo>
                <a:lnTo>
                  <a:pt x="1096558" y="774700"/>
                </a:lnTo>
                <a:lnTo>
                  <a:pt x="1060451" y="812800"/>
                </a:lnTo>
                <a:lnTo>
                  <a:pt x="1024909" y="850900"/>
                </a:lnTo>
                <a:lnTo>
                  <a:pt x="989933" y="876300"/>
                </a:lnTo>
                <a:lnTo>
                  <a:pt x="955522" y="914400"/>
                </a:lnTo>
                <a:lnTo>
                  <a:pt x="921677" y="952500"/>
                </a:lnTo>
                <a:lnTo>
                  <a:pt x="888398" y="990600"/>
                </a:lnTo>
                <a:lnTo>
                  <a:pt x="855684" y="1028700"/>
                </a:lnTo>
                <a:lnTo>
                  <a:pt x="823535" y="1066800"/>
                </a:lnTo>
                <a:lnTo>
                  <a:pt x="791953" y="1092200"/>
                </a:lnTo>
                <a:lnTo>
                  <a:pt x="760936" y="1143000"/>
                </a:lnTo>
                <a:lnTo>
                  <a:pt x="730484" y="1181100"/>
                </a:lnTo>
                <a:lnTo>
                  <a:pt x="700598" y="1219200"/>
                </a:lnTo>
                <a:lnTo>
                  <a:pt x="671278" y="1257300"/>
                </a:lnTo>
                <a:lnTo>
                  <a:pt x="642523" y="1295400"/>
                </a:lnTo>
                <a:lnTo>
                  <a:pt x="614334" y="1333500"/>
                </a:lnTo>
                <a:lnTo>
                  <a:pt x="586710" y="1384300"/>
                </a:lnTo>
                <a:lnTo>
                  <a:pt x="559652" y="1422400"/>
                </a:lnTo>
                <a:lnTo>
                  <a:pt x="533159" y="1473200"/>
                </a:lnTo>
                <a:lnTo>
                  <a:pt x="507233" y="1511300"/>
                </a:lnTo>
                <a:lnTo>
                  <a:pt x="481871" y="1562100"/>
                </a:lnTo>
                <a:lnTo>
                  <a:pt x="457075" y="1600200"/>
                </a:lnTo>
                <a:lnTo>
                  <a:pt x="432845" y="1651000"/>
                </a:lnTo>
                <a:lnTo>
                  <a:pt x="409181" y="1701800"/>
                </a:lnTo>
                <a:lnTo>
                  <a:pt x="387928" y="1739900"/>
                </a:lnTo>
                <a:lnTo>
                  <a:pt x="367243" y="1790700"/>
                </a:lnTo>
                <a:lnTo>
                  <a:pt x="347123" y="1828800"/>
                </a:lnTo>
                <a:lnTo>
                  <a:pt x="327571" y="1879600"/>
                </a:lnTo>
                <a:lnTo>
                  <a:pt x="308586" y="1917700"/>
                </a:lnTo>
                <a:lnTo>
                  <a:pt x="290167" y="1968500"/>
                </a:lnTo>
                <a:lnTo>
                  <a:pt x="272315" y="2006600"/>
                </a:lnTo>
                <a:lnTo>
                  <a:pt x="255029" y="2057400"/>
                </a:lnTo>
                <a:lnTo>
                  <a:pt x="238311" y="2095500"/>
                </a:lnTo>
                <a:lnTo>
                  <a:pt x="222159" y="2146300"/>
                </a:lnTo>
                <a:lnTo>
                  <a:pt x="206574" y="2197100"/>
                </a:lnTo>
                <a:lnTo>
                  <a:pt x="191555" y="2235200"/>
                </a:lnTo>
                <a:lnTo>
                  <a:pt x="177104" y="2286000"/>
                </a:lnTo>
                <a:lnTo>
                  <a:pt x="163219" y="2336800"/>
                </a:lnTo>
                <a:lnTo>
                  <a:pt x="149900" y="2374900"/>
                </a:lnTo>
                <a:lnTo>
                  <a:pt x="137149" y="2425700"/>
                </a:lnTo>
                <a:lnTo>
                  <a:pt x="124964" y="2476500"/>
                </a:lnTo>
                <a:lnTo>
                  <a:pt x="113346" y="2527300"/>
                </a:lnTo>
                <a:lnTo>
                  <a:pt x="102295" y="2565400"/>
                </a:lnTo>
                <a:lnTo>
                  <a:pt x="91810" y="2616200"/>
                </a:lnTo>
                <a:lnTo>
                  <a:pt x="81892" y="2667000"/>
                </a:lnTo>
                <a:lnTo>
                  <a:pt x="72541" y="2717800"/>
                </a:lnTo>
                <a:lnTo>
                  <a:pt x="63757" y="2768600"/>
                </a:lnTo>
                <a:lnTo>
                  <a:pt x="55539" y="2819400"/>
                </a:lnTo>
                <a:lnTo>
                  <a:pt x="47888" y="2870200"/>
                </a:lnTo>
                <a:lnTo>
                  <a:pt x="40804" y="2921000"/>
                </a:lnTo>
                <a:lnTo>
                  <a:pt x="34287" y="2971800"/>
                </a:lnTo>
                <a:lnTo>
                  <a:pt x="28336" y="3009900"/>
                </a:lnTo>
                <a:lnTo>
                  <a:pt x="22952" y="3060700"/>
                </a:lnTo>
                <a:lnTo>
                  <a:pt x="18135" y="3111500"/>
                </a:lnTo>
                <a:lnTo>
                  <a:pt x="13884" y="3175000"/>
                </a:lnTo>
                <a:lnTo>
                  <a:pt x="10201" y="3225800"/>
                </a:lnTo>
                <a:lnTo>
                  <a:pt x="7084" y="3276600"/>
                </a:lnTo>
                <a:lnTo>
                  <a:pt x="4533" y="3327400"/>
                </a:lnTo>
                <a:lnTo>
                  <a:pt x="2550" y="3378200"/>
                </a:lnTo>
                <a:lnTo>
                  <a:pt x="1133" y="3429000"/>
                </a:lnTo>
                <a:lnTo>
                  <a:pt x="283" y="3479800"/>
                </a:lnTo>
                <a:lnTo>
                  <a:pt x="0" y="3530600"/>
                </a:lnTo>
                <a:lnTo>
                  <a:pt x="297" y="3594100"/>
                </a:lnTo>
                <a:lnTo>
                  <a:pt x="1188" y="3644900"/>
                </a:lnTo>
                <a:lnTo>
                  <a:pt x="2674" y="3695700"/>
                </a:lnTo>
                <a:lnTo>
                  <a:pt x="4755" y="3746500"/>
                </a:lnTo>
                <a:lnTo>
                  <a:pt x="7429" y="3810000"/>
                </a:lnTo>
                <a:lnTo>
                  <a:pt x="10698" y="3860800"/>
                </a:lnTo>
                <a:lnTo>
                  <a:pt x="14562" y="3911600"/>
                </a:lnTo>
                <a:lnTo>
                  <a:pt x="19020" y="3962400"/>
                </a:lnTo>
                <a:lnTo>
                  <a:pt x="24072" y="4013200"/>
                </a:lnTo>
                <a:lnTo>
                  <a:pt x="29719" y="4064000"/>
                </a:lnTo>
                <a:lnTo>
                  <a:pt x="35960" y="4114800"/>
                </a:lnTo>
                <a:lnTo>
                  <a:pt x="42795" y="4165600"/>
                </a:lnTo>
                <a:lnTo>
                  <a:pt x="50225" y="4216400"/>
                </a:lnTo>
                <a:lnTo>
                  <a:pt x="58249" y="4267200"/>
                </a:lnTo>
                <a:lnTo>
                  <a:pt x="66868" y="4318000"/>
                </a:lnTo>
                <a:lnTo>
                  <a:pt x="76081" y="4368800"/>
                </a:lnTo>
                <a:lnTo>
                  <a:pt x="85888" y="4419600"/>
                </a:lnTo>
                <a:lnTo>
                  <a:pt x="96290" y="4470400"/>
                </a:lnTo>
                <a:lnTo>
                  <a:pt x="107286" y="4521200"/>
                </a:lnTo>
                <a:lnTo>
                  <a:pt x="118877" y="4572000"/>
                </a:lnTo>
                <a:lnTo>
                  <a:pt x="131061" y="4622800"/>
                </a:lnTo>
                <a:lnTo>
                  <a:pt x="143841" y="4673600"/>
                </a:lnTo>
                <a:lnTo>
                  <a:pt x="157214" y="4711700"/>
                </a:lnTo>
                <a:lnTo>
                  <a:pt x="171182" y="4762500"/>
                </a:lnTo>
                <a:lnTo>
                  <a:pt x="185745" y="4813300"/>
                </a:lnTo>
                <a:lnTo>
                  <a:pt x="200902" y="4864100"/>
                </a:lnTo>
                <a:lnTo>
                  <a:pt x="216653" y="4902200"/>
                </a:lnTo>
                <a:lnTo>
                  <a:pt x="232999" y="4953000"/>
                </a:lnTo>
                <a:lnTo>
                  <a:pt x="249939" y="5003800"/>
                </a:lnTo>
                <a:lnTo>
                  <a:pt x="267473" y="5041900"/>
                </a:lnTo>
                <a:lnTo>
                  <a:pt x="285602" y="5092700"/>
                </a:lnTo>
                <a:lnTo>
                  <a:pt x="304325" y="5130800"/>
                </a:lnTo>
                <a:lnTo>
                  <a:pt x="323642" y="5181600"/>
                </a:lnTo>
                <a:lnTo>
                  <a:pt x="343554" y="5219700"/>
                </a:lnTo>
                <a:lnTo>
                  <a:pt x="364060" y="5270500"/>
                </a:lnTo>
                <a:lnTo>
                  <a:pt x="385161" y="5308600"/>
                </a:lnTo>
                <a:lnTo>
                  <a:pt x="406856" y="5359400"/>
                </a:lnTo>
                <a:lnTo>
                  <a:pt x="430388" y="5397500"/>
                </a:lnTo>
                <a:lnTo>
                  <a:pt x="454485" y="5448300"/>
                </a:lnTo>
                <a:lnTo>
                  <a:pt x="479148" y="5499100"/>
                </a:lnTo>
                <a:lnTo>
                  <a:pt x="504377" y="5537200"/>
                </a:lnTo>
                <a:lnTo>
                  <a:pt x="530171" y="5575300"/>
                </a:lnTo>
                <a:lnTo>
                  <a:pt x="556530" y="5626100"/>
                </a:lnTo>
                <a:lnTo>
                  <a:pt x="583456" y="5664200"/>
                </a:lnTo>
                <a:lnTo>
                  <a:pt x="610946" y="5715000"/>
                </a:lnTo>
                <a:lnTo>
                  <a:pt x="639003" y="5753100"/>
                </a:lnTo>
                <a:lnTo>
                  <a:pt x="667625" y="5791200"/>
                </a:lnTo>
                <a:lnTo>
                  <a:pt x="696812" y="5829300"/>
                </a:lnTo>
                <a:lnTo>
                  <a:pt x="726566" y="5867400"/>
                </a:lnTo>
                <a:lnTo>
                  <a:pt x="756884" y="5905500"/>
                </a:lnTo>
                <a:lnTo>
                  <a:pt x="787769" y="5943600"/>
                </a:lnTo>
                <a:lnTo>
                  <a:pt x="819218" y="5981700"/>
                </a:lnTo>
                <a:lnTo>
                  <a:pt x="851234" y="6019800"/>
                </a:lnTo>
                <a:lnTo>
                  <a:pt x="883815" y="6057900"/>
                </a:lnTo>
                <a:lnTo>
                  <a:pt x="916962" y="6096000"/>
                </a:lnTo>
                <a:lnTo>
                  <a:pt x="950674" y="6134100"/>
                </a:lnTo>
                <a:lnTo>
                  <a:pt x="984952" y="6159500"/>
                </a:lnTo>
                <a:lnTo>
                  <a:pt x="1019795" y="6197600"/>
                </a:lnTo>
                <a:lnTo>
                  <a:pt x="1055204" y="6235700"/>
                </a:lnTo>
                <a:lnTo>
                  <a:pt x="1091179" y="6261100"/>
                </a:lnTo>
                <a:lnTo>
                  <a:pt x="1127719" y="6299200"/>
                </a:lnTo>
                <a:lnTo>
                  <a:pt x="1164824" y="6324600"/>
                </a:lnTo>
                <a:lnTo>
                  <a:pt x="1202496" y="6362700"/>
                </a:lnTo>
                <a:lnTo>
                  <a:pt x="1240733" y="6388100"/>
                </a:lnTo>
                <a:lnTo>
                  <a:pt x="1279535" y="6426200"/>
                </a:lnTo>
                <a:lnTo>
                  <a:pt x="1318903" y="6451600"/>
                </a:lnTo>
                <a:lnTo>
                  <a:pt x="1399336" y="6502400"/>
                </a:lnTo>
                <a:lnTo>
                  <a:pt x="1440401" y="6540500"/>
                </a:lnTo>
                <a:lnTo>
                  <a:pt x="1524227" y="6591300"/>
                </a:lnTo>
                <a:lnTo>
                  <a:pt x="1697385" y="6692900"/>
                </a:lnTo>
                <a:lnTo>
                  <a:pt x="1741413" y="6705600"/>
                </a:lnTo>
                <a:lnTo>
                  <a:pt x="1830310" y="6756400"/>
                </a:lnTo>
                <a:lnTo>
                  <a:pt x="1875180" y="6769100"/>
                </a:lnTo>
                <a:lnTo>
                  <a:pt x="1965763" y="6819900"/>
                </a:lnTo>
                <a:lnTo>
                  <a:pt x="2057470" y="6845300"/>
                </a:lnTo>
                <a:lnTo>
                  <a:pt x="2103744" y="6870700"/>
                </a:lnTo>
                <a:lnTo>
                  <a:pt x="2244253" y="6908800"/>
                </a:lnTo>
                <a:lnTo>
                  <a:pt x="2291651" y="6934200"/>
                </a:lnTo>
                <a:lnTo>
                  <a:pt x="2435530" y="6972300"/>
                </a:lnTo>
                <a:lnTo>
                  <a:pt x="2484051" y="6972300"/>
                </a:lnTo>
                <a:lnTo>
                  <a:pt x="2631301" y="7010400"/>
                </a:lnTo>
                <a:lnTo>
                  <a:pt x="2680946" y="7010400"/>
                </a:lnTo>
                <a:lnTo>
                  <a:pt x="2781078" y="7035800"/>
                </a:lnTo>
                <a:lnTo>
                  <a:pt x="3706214" y="7035800"/>
                </a:lnTo>
                <a:lnTo>
                  <a:pt x="3756106" y="7023100"/>
                </a:lnTo>
                <a:lnTo>
                  <a:pt x="3805739" y="7023100"/>
                </a:lnTo>
                <a:lnTo>
                  <a:pt x="3904232" y="6997700"/>
                </a:lnTo>
                <a:lnTo>
                  <a:pt x="3953091" y="6997700"/>
                </a:lnTo>
                <a:lnTo>
                  <a:pt x="4381211" y="6883400"/>
                </a:lnTo>
                <a:lnTo>
                  <a:pt x="4427489" y="6858000"/>
                </a:lnTo>
                <a:lnTo>
                  <a:pt x="4519271" y="6832600"/>
                </a:lnTo>
                <a:lnTo>
                  <a:pt x="4564775" y="6807200"/>
                </a:lnTo>
                <a:lnTo>
                  <a:pt x="4610021" y="6794500"/>
                </a:lnTo>
                <a:lnTo>
                  <a:pt x="4699738" y="6743700"/>
                </a:lnTo>
                <a:lnTo>
                  <a:pt x="4744210" y="6731000"/>
                </a:lnTo>
                <a:lnTo>
                  <a:pt x="4876076" y="6654800"/>
                </a:lnTo>
                <a:lnTo>
                  <a:pt x="4919515" y="6642100"/>
                </a:lnTo>
                <a:lnTo>
                  <a:pt x="6205145" y="6642100"/>
                </a:lnTo>
                <a:lnTo>
                  <a:pt x="6183240" y="6629400"/>
                </a:lnTo>
                <a:lnTo>
                  <a:pt x="6139142" y="6616700"/>
                </a:lnTo>
                <a:lnTo>
                  <a:pt x="5914318" y="6489700"/>
                </a:lnTo>
                <a:lnTo>
                  <a:pt x="5868487" y="6451600"/>
                </a:lnTo>
                <a:lnTo>
                  <a:pt x="5729259" y="6375400"/>
                </a:lnTo>
                <a:lnTo>
                  <a:pt x="5682272" y="6337300"/>
                </a:lnTo>
                <a:lnTo>
                  <a:pt x="5634996" y="6311900"/>
                </a:lnTo>
                <a:lnTo>
                  <a:pt x="5603286" y="6286500"/>
                </a:lnTo>
                <a:lnTo>
                  <a:pt x="3109577" y="6286500"/>
                </a:lnTo>
                <a:lnTo>
                  <a:pt x="3057507" y="6273800"/>
                </a:lnTo>
                <a:lnTo>
                  <a:pt x="2954883" y="6273800"/>
                </a:lnTo>
                <a:lnTo>
                  <a:pt x="2904329" y="6261100"/>
                </a:lnTo>
                <a:lnTo>
                  <a:pt x="2854281" y="6261100"/>
                </a:lnTo>
                <a:lnTo>
                  <a:pt x="2707169" y="6223000"/>
                </a:lnTo>
                <a:lnTo>
                  <a:pt x="2659143" y="6223000"/>
                </a:lnTo>
                <a:lnTo>
                  <a:pt x="2564608" y="6197600"/>
                </a:lnTo>
                <a:lnTo>
                  <a:pt x="2518098" y="6172200"/>
                </a:lnTo>
                <a:lnTo>
                  <a:pt x="2381603" y="6134100"/>
                </a:lnTo>
                <a:lnTo>
                  <a:pt x="2337116" y="6108700"/>
                </a:lnTo>
                <a:lnTo>
                  <a:pt x="2293134" y="6096000"/>
                </a:lnTo>
                <a:lnTo>
                  <a:pt x="2206687" y="6045200"/>
                </a:lnTo>
                <a:lnTo>
                  <a:pt x="2164221" y="6032500"/>
                </a:lnTo>
                <a:lnTo>
                  <a:pt x="2080808" y="5981700"/>
                </a:lnTo>
                <a:lnTo>
                  <a:pt x="1999416" y="5930900"/>
                </a:lnTo>
                <a:lnTo>
                  <a:pt x="1959479" y="5905500"/>
                </a:lnTo>
                <a:lnTo>
                  <a:pt x="1920047" y="5867400"/>
                </a:lnTo>
                <a:lnTo>
                  <a:pt x="1842699" y="5816600"/>
                </a:lnTo>
                <a:lnTo>
                  <a:pt x="1804784" y="5778500"/>
                </a:lnTo>
                <a:lnTo>
                  <a:pt x="1767374" y="5753100"/>
                </a:lnTo>
                <a:lnTo>
                  <a:pt x="1730470" y="5715000"/>
                </a:lnTo>
                <a:lnTo>
                  <a:pt x="1694072" y="5689600"/>
                </a:lnTo>
                <a:lnTo>
                  <a:pt x="1658179" y="5651500"/>
                </a:lnTo>
                <a:lnTo>
                  <a:pt x="1622791" y="5613400"/>
                </a:lnTo>
                <a:lnTo>
                  <a:pt x="1587909" y="5575300"/>
                </a:lnTo>
                <a:lnTo>
                  <a:pt x="1558342" y="5549900"/>
                </a:lnTo>
                <a:lnTo>
                  <a:pt x="1529455" y="5511800"/>
                </a:lnTo>
                <a:lnTo>
                  <a:pt x="1501247" y="5473700"/>
                </a:lnTo>
                <a:lnTo>
                  <a:pt x="1473719" y="5435600"/>
                </a:lnTo>
                <a:lnTo>
                  <a:pt x="1446871" y="5410200"/>
                </a:lnTo>
                <a:lnTo>
                  <a:pt x="1420702" y="5372100"/>
                </a:lnTo>
                <a:lnTo>
                  <a:pt x="1395213" y="5334000"/>
                </a:lnTo>
                <a:lnTo>
                  <a:pt x="1370404" y="5295900"/>
                </a:lnTo>
                <a:lnTo>
                  <a:pt x="1346275" y="5257800"/>
                </a:lnTo>
                <a:lnTo>
                  <a:pt x="1322825" y="5219700"/>
                </a:lnTo>
                <a:lnTo>
                  <a:pt x="1300055" y="5181600"/>
                </a:lnTo>
                <a:lnTo>
                  <a:pt x="1277965" y="5143500"/>
                </a:lnTo>
                <a:lnTo>
                  <a:pt x="1256555" y="5105400"/>
                </a:lnTo>
                <a:lnTo>
                  <a:pt x="1235824" y="5054600"/>
                </a:lnTo>
                <a:lnTo>
                  <a:pt x="1215773" y="5016500"/>
                </a:lnTo>
                <a:lnTo>
                  <a:pt x="1196401" y="4978400"/>
                </a:lnTo>
                <a:lnTo>
                  <a:pt x="1177709" y="4940300"/>
                </a:lnTo>
                <a:lnTo>
                  <a:pt x="1159697" y="4889500"/>
                </a:lnTo>
                <a:lnTo>
                  <a:pt x="1142365" y="4851400"/>
                </a:lnTo>
                <a:lnTo>
                  <a:pt x="1125713" y="4800600"/>
                </a:lnTo>
                <a:lnTo>
                  <a:pt x="1109740" y="4762500"/>
                </a:lnTo>
                <a:lnTo>
                  <a:pt x="1094447" y="4711700"/>
                </a:lnTo>
                <a:lnTo>
                  <a:pt x="1079833" y="4660900"/>
                </a:lnTo>
                <a:lnTo>
                  <a:pt x="1065899" y="4610100"/>
                </a:lnTo>
                <a:lnTo>
                  <a:pt x="1052645" y="4572000"/>
                </a:lnTo>
                <a:lnTo>
                  <a:pt x="1040071" y="4521200"/>
                </a:lnTo>
                <a:lnTo>
                  <a:pt x="1028176" y="4470400"/>
                </a:lnTo>
                <a:lnTo>
                  <a:pt x="1016961" y="4419600"/>
                </a:lnTo>
                <a:lnTo>
                  <a:pt x="1006426" y="4368800"/>
                </a:lnTo>
                <a:lnTo>
                  <a:pt x="996570" y="4318000"/>
                </a:lnTo>
                <a:lnTo>
                  <a:pt x="987395" y="4267200"/>
                </a:lnTo>
                <a:lnTo>
                  <a:pt x="978898" y="4216400"/>
                </a:lnTo>
                <a:lnTo>
                  <a:pt x="971082" y="4165600"/>
                </a:lnTo>
                <a:lnTo>
                  <a:pt x="963945" y="4102100"/>
                </a:lnTo>
                <a:lnTo>
                  <a:pt x="957488" y="4051300"/>
                </a:lnTo>
                <a:lnTo>
                  <a:pt x="951711" y="4000500"/>
                </a:lnTo>
                <a:lnTo>
                  <a:pt x="946613" y="3937000"/>
                </a:lnTo>
                <a:lnTo>
                  <a:pt x="942195" y="3886200"/>
                </a:lnTo>
                <a:lnTo>
                  <a:pt x="938457" y="3822700"/>
                </a:lnTo>
                <a:lnTo>
                  <a:pt x="935398" y="3771900"/>
                </a:lnTo>
                <a:lnTo>
                  <a:pt x="933019" y="3708400"/>
                </a:lnTo>
                <a:lnTo>
                  <a:pt x="931320" y="3657600"/>
                </a:lnTo>
                <a:lnTo>
                  <a:pt x="930301" y="3594100"/>
                </a:lnTo>
                <a:lnTo>
                  <a:pt x="929961" y="3530600"/>
                </a:lnTo>
                <a:lnTo>
                  <a:pt x="930289" y="3479800"/>
                </a:lnTo>
                <a:lnTo>
                  <a:pt x="931274" y="3416300"/>
                </a:lnTo>
                <a:lnTo>
                  <a:pt x="932916" y="3352800"/>
                </a:lnTo>
                <a:lnTo>
                  <a:pt x="935214" y="3302000"/>
                </a:lnTo>
                <a:lnTo>
                  <a:pt x="938170" y="3238500"/>
                </a:lnTo>
                <a:lnTo>
                  <a:pt x="941781" y="3175000"/>
                </a:lnTo>
                <a:lnTo>
                  <a:pt x="946050" y="3124200"/>
                </a:lnTo>
                <a:lnTo>
                  <a:pt x="950975" y="3073400"/>
                </a:lnTo>
                <a:lnTo>
                  <a:pt x="956557" y="3009900"/>
                </a:lnTo>
                <a:lnTo>
                  <a:pt x="962796" y="2959100"/>
                </a:lnTo>
                <a:lnTo>
                  <a:pt x="969691" y="2908300"/>
                </a:lnTo>
                <a:lnTo>
                  <a:pt x="977244" y="2857500"/>
                </a:lnTo>
                <a:lnTo>
                  <a:pt x="985452" y="2794000"/>
                </a:lnTo>
                <a:lnTo>
                  <a:pt x="994318" y="2743200"/>
                </a:lnTo>
                <a:lnTo>
                  <a:pt x="1003840" y="2692400"/>
                </a:lnTo>
                <a:lnTo>
                  <a:pt x="1014019" y="2641600"/>
                </a:lnTo>
                <a:lnTo>
                  <a:pt x="1024855" y="2590800"/>
                </a:lnTo>
                <a:lnTo>
                  <a:pt x="1036347" y="2540000"/>
                </a:lnTo>
                <a:lnTo>
                  <a:pt x="1048496" y="2501900"/>
                </a:lnTo>
                <a:lnTo>
                  <a:pt x="1061302" y="2451100"/>
                </a:lnTo>
                <a:lnTo>
                  <a:pt x="1074765" y="2400300"/>
                </a:lnTo>
                <a:lnTo>
                  <a:pt x="1088884" y="2362200"/>
                </a:lnTo>
                <a:lnTo>
                  <a:pt x="1103660" y="2311400"/>
                </a:lnTo>
                <a:lnTo>
                  <a:pt x="1119093" y="2260600"/>
                </a:lnTo>
                <a:lnTo>
                  <a:pt x="1135182" y="2222500"/>
                </a:lnTo>
                <a:lnTo>
                  <a:pt x="1151928" y="2171700"/>
                </a:lnTo>
                <a:lnTo>
                  <a:pt x="1169331" y="2133600"/>
                </a:lnTo>
                <a:lnTo>
                  <a:pt x="1187391" y="2095500"/>
                </a:lnTo>
                <a:lnTo>
                  <a:pt x="1206107" y="2044700"/>
                </a:lnTo>
                <a:lnTo>
                  <a:pt x="1225480" y="2006600"/>
                </a:lnTo>
                <a:lnTo>
                  <a:pt x="1245510" y="1968500"/>
                </a:lnTo>
                <a:lnTo>
                  <a:pt x="1266196" y="1930400"/>
                </a:lnTo>
                <a:lnTo>
                  <a:pt x="1287540" y="1892300"/>
                </a:lnTo>
                <a:lnTo>
                  <a:pt x="1309540" y="1854200"/>
                </a:lnTo>
                <a:lnTo>
                  <a:pt x="1332196" y="1816100"/>
                </a:lnTo>
                <a:lnTo>
                  <a:pt x="1355510" y="1778000"/>
                </a:lnTo>
                <a:lnTo>
                  <a:pt x="1379480" y="1739900"/>
                </a:lnTo>
                <a:lnTo>
                  <a:pt x="1404107" y="1701800"/>
                </a:lnTo>
                <a:lnTo>
                  <a:pt x="1429390" y="1663700"/>
                </a:lnTo>
                <a:lnTo>
                  <a:pt x="1455330" y="1638300"/>
                </a:lnTo>
                <a:lnTo>
                  <a:pt x="1481927" y="1600200"/>
                </a:lnTo>
                <a:lnTo>
                  <a:pt x="1509181" y="1562100"/>
                </a:lnTo>
                <a:lnTo>
                  <a:pt x="1537092" y="1536700"/>
                </a:lnTo>
                <a:lnTo>
                  <a:pt x="1565659" y="1498600"/>
                </a:lnTo>
                <a:lnTo>
                  <a:pt x="1594883" y="1473200"/>
                </a:lnTo>
                <a:lnTo>
                  <a:pt x="1630117" y="1435100"/>
                </a:lnTo>
                <a:lnTo>
                  <a:pt x="1665828" y="1397000"/>
                </a:lnTo>
                <a:lnTo>
                  <a:pt x="1702016" y="1371600"/>
                </a:lnTo>
                <a:lnTo>
                  <a:pt x="1738680" y="1333500"/>
                </a:lnTo>
                <a:lnTo>
                  <a:pt x="1775821" y="1308100"/>
                </a:lnTo>
                <a:lnTo>
                  <a:pt x="1813438" y="1270000"/>
                </a:lnTo>
                <a:lnTo>
                  <a:pt x="1851532" y="1244600"/>
                </a:lnTo>
                <a:lnTo>
                  <a:pt x="1890103" y="1206500"/>
                </a:lnTo>
                <a:lnTo>
                  <a:pt x="1968674" y="1155700"/>
                </a:lnTo>
                <a:lnTo>
                  <a:pt x="2049151" y="1104900"/>
                </a:lnTo>
                <a:lnTo>
                  <a:pt x="2131534" y="1054100"/>
                </a:lnTo>
                <a:lnTo>
                  <a:pt x="2173441" y="1028700"/>
                </a:lnTo>
                <a:lnTo>
                  <a:pt x="2215824" y="1016000"/>
                </a:lnTo>
                <a:lnTo>
                  <a:pt x="2258683" y="990600"/>
                </a:lnTo>
                <a:lnTo>
                  <a:pt x="2302020" y="977900"/>
                </a:lnTo>
                <a:lnTo>
                  <a:pt x="2345833" y="952500"/>
                </a:lnTo>
                <a:lnTo>
                  <a:pt x="2390122" y="939800"/>
                </a:lnTo>
                <a:lnTo>
                  <a:pt x="2434888" y="914400"/>
                </a:lnTo>
                <a:lnTo>
                  <a:pt x="2761593" y="825500"/>
                </a:lnTo>
                <a:lnTo>
                  <a:pt x="2810171" y="825500"/>
                </a:lnTo>
                <a:lnTo>
                  <a:pt x="2908758" y="800100"/>
                </a:lnTo>
                <a:lnTo>
                  <a:pt x="2958766" y="800100"/>
                </a:lnTo>
                <a:lnTo>
                  <a:pt x="3009250" y="787400"/>
                </a:lnTo>
                <a:lnTo>
                  <a:pt x="5425092" y="787400"/>
                </a:lnTo>
                <a:lnTo>
                  <a:pt x="5406820" y="774700"/>
                </a:lnTo>
                <a:lnTo>
                  <a:pt x="5369687" y="736600"/>
                </a:lnTo>
                <a:lnTo>
                  <a:pt x="5331967" y="711200"/>
                </a:lnTo>
                <a:lnTo>
                  <a:pt x="5293658" y="673100"/>
                </a:lnTo>
                <a:lnTo>
                  <a:pt x="5215275" y="622300"/>
                </a:lnTo>
                <a:lnTo>
                  <a:pt x="5175201" y="584200"/>
                </a:lnTo>
                <a:lnTo>
                  <a:pt x="5093288" y="533400"/>
                </a:lnTo>
                <a:lnTo>
                  <a:pt x="5009021" y="482600"/>
                </a:lnTo>
                <a:lnTo>
                  <a:pt x="4834711" y="381000"/>
                </a:lnTo>
                <a:lnTo>
                  <a:pt x="4745663" y="330200"/>
                </a:lnTo>
                <a:lnTo>
                  <a:pt x="4700683" y="317500"/>
                </a:lnTo>
                <a:lnTo>
                  <a:pt x="4609813" y="266700"/>
                </a:lnTo>
                <a:lnTo>
                  <a:pt x="4563922" y="254000"/>
                </a:lnTo>
                <a:lnTo>
                  <a:pt x="4517727" y="228600"/>
                </a:lnTo>
                <a:lnTo>
                  <a:pt x="4424427" y="203200"/>
                </a:lnTo>
                <a:lnTo>
                  <a:pt x="4377321" y="177800"/>
                </a:lnTo>
                <a:lnTo>
                  <a:pt x="3939704" y="63500"/>
                </a:lnTo>
                <a:lnTo>
                  <a:pt x="3889562" y="63500"/>
                </a:lnTo>
                <a:lnTo>
                  <a:pt x="3788367" y="38100"/>
                </a:lnTo>
                <a:close/>
              </a:path>
              <a:path w="6649720" h="7467600">
                <a:moveTo>
                  <a:pt x="3505966" y="5054600"/>
                </a:moveTo>
                <a:lnTo>
                  <a:pt x="3287418" y="5715000"/>
                </a:lnTo>
                <a:lnTo>
                  <a:pt x="3483098" y="5765800"/>
                </a:lnTo>
                <a:lnTo>
                  <a:pt x="3531374" y="5791200"/>
                </a:lnTo>
                <a:lnTo>
                  <a:pt x="3579393" y="5803900"/>
                </a:lnTo>
                <a:lnTo>
                  <a:pt x="3627154" y="5829300"/>
                </a:lnTo>
                <a:lnTo>
                  <a:pt x="3674657" y="5842000"/>
                </a:lnTo>
                <a:lnTo>
                  <a:pt x="3721902" y="5867400"/>
                </a:lnTo>
                <a:lnTo>
                  <a:pt x="3768890" y="5880100"/>
                </a:lnTo>
                <a:lnTo>
                  <a:pt x="3862093" y="5930900"/>
                </a:lnTo>
                <a:lnTo>
                  <a:pt x="3908308" y="5943600"/>
                </a:lnTo>
                <a:lnTo>
                  <a:pt x="4090591" y="6045200"/>
                </a:lnTo>
                <a:lnTo>
                  <a:pt x="4135518" y="6083300"/>
                </a:lnTo>
                <a:lnTo>
                  <a:pt x="4180186" y="6108700"/>
                </a:lnTo>
                <a:lnTo>
                  <a:pt x="4135003" y="6121400"/>
                </a:lnTo>
                <a:lnTo>
                  <a:pt x="4089509" y="6146800"/>
                </a:lnTo>
                <a:lnTo>
                  <a:pt x="3666157" y="6261100"/>
                </a:lnTo>
                <a:lnTo>
                  <a:pt x="3617572" y="6261100"/>
                </a:lnTo>
                <a:lnTo>
                  <a:pt x="3568678" y="6273800"/>
                </a:lnTo>
                <a:lnTo>
                  <a:pt x="3469962" y="6273800"/>
                </a:lnTo>
                <a:lnTo>
                  <a:pt x="3420141" y="6286500"/>
                </a:lnTo>
                <a:lnTo>
                  <a:pt x="5603286" y="6286500"/>
                </a:lnTo>
                <a:lnTo>
                  <a:pt x="5587431" y="6273800"/>
                </a:lnTo>
                <a:lnTo>
                  <a:pt x="5539577" y="6248400"/>
                </a:lnTo>
                <a:lnTo>
                  <a:pt x="5491434" y="6210300"/>
                </a:lnTo>
                <a:lnTo>
                  <a:pt x="5527969" y="6172200"/>
                </a:lnTo>
                <a:lnTo>
                  <a:pt x="5563840" y="6146800"/>
                </a:lnTo>
                <a:lnTo>
                  <a:pt x="5599047" y="6108700"/>
                </a:lnTo>
                <a:lnTo>
                  <a:pt x="5633589" y="6070600"/>
                </a:lnTo>
                <a:lnTo>
                  <a:pt x="5667467" y="6032500"/>
                </a:lnTo>
                <a:lnTo>
                  <a:pt x="5700680" y="5994400"/>
                </a:lnTo>
                <a:lnTo>
                  <a:pt x="5733230" y="5956300"/>
                </a:lnTo>
                <a:lnTo>
                  <a:pt x="5765115" y="5918200"/>
                </a:lnTo>
                <a:lnTo>
                  <a:pt x="5796335" y="5880100"/>
                </a:lnTo>
                <a:lnTo>
                  <a:pt x="5826892" y="5842000"/>
                </a:lnTo>
                <a:lnTo>
                  <a:pt x="5856784" y="5791200"/>
                </a:lnTo>
                <a:lnTo>
                  <a:pt x="5886012" y="5753100"/>
                </a:lnTo>
                <a:lnTo>
                  <a:pt x="5914575" y="5715000"/>
                </a:lnTo>
                <a:lnTo>
                  <a:pt x="4793969" y="5715000"/>
                </a:lnTo>
                <a:lnTo>
                  <a:pt x="4758689" y="5676900"/>
                </a:lnTo>
                <a:lnTo>
                  <a:pt x="4722757" y="5651500"/>
                </a:lnTo>
                <a:lnTo>
                  <a:pt x="4686172" y="5626100"/>
                </a:lnTo>
                <a:lnTo>
                  <a:pt x="4648935" y="5600700"/>
                </a:lnTo>
                <a:lnTo>
                  <a:pt x="4611045" y="5562600"/>
                </a:lnTo>
                <a:lnTo>
                  <a:pt x="4572503" y="5537200"/>
                </a:lnTo>
                <a:lnTo>
                  <a:pt x="4533308" y="5511800"/>
                </a:lnTo>
                <a:lnTo>
                  <a:pt x="4493461" y="5486400"/>
                </a:lnTo>
                <a:lnTo>
                  <a:pt x="4411810" y="5435600"/>
                </a:lnTo>
                <a:lnTo>
                  <a:pt x="4327549" y="5384800"/>
                </a:lnTo>
                <a:lnTo>
                  <a:pt x="4284440" y="5372100"/>
                </a:lnTo>
                <a:lnTo>
                  <a:pt x="4196264" y="5321300"/>
                </a:lnTo>
                <a:lnTo>
                  <a:pt x="4151198" y="5295900"/>
                </a:lnTo>
                <a:lnTo>
                  <a:pt x="4105479" y="5283200"/>
                </a:lnTo>
                <a:lnTo>
                  <a:pt x="4012084" y="5232400"/>
                </a:lnTo>
                <a:lnTo>
                  <a:pt x="3964408" y="5219700"/>
                </a:lnTo>
                <a:lnTo>
                  <a:pt x="3916080" y="5194300"/>
                </a:lnTo>
                <a:lnTo>
                  <a:pt x="3867099" y="5181600"/>
                </a:lnTo>
                <a:lnTo>
                  <a:pt x="3817466" y="5156200"/>
                </a:lnTo>
                <a:lnTo>
                  <a:pt x="3716242" y="5130800"/>
                </a:lnTo>
                <a:lnTo>
                  <a:pt x="3664652" y="5105400"/>
                </a:lnTo>
                <a:lnTo>
                  <a:pt x="3559514" y="5080000"/>
                </a:lnTo>
                <a:lnTo>
                  <a:pt x="3505966" y="5054600"/>
                </a:lnTo>
                <a:close/>
              </a:path>
              <a:path w="6649720" h="7467600">
                <a:moveTo>
                  <a:pt x="5425092" y="787400"/>
                </a:moveTo>
                <a:lnTo>
                  <a:pt x="3473139" y="787400"/>
                </a:lnTo>
                <a:lnTo>
                  <a:pt x="3523238" y="800100"/>
                </a:lnTo>
                <a:lnTo>
                  <a:pt x="3622260" y="800100"/>
                </a:lnTo>
                <a:lnTo>
                  <a:pt x="3719713" y="825500"/>
                </a:lnTo>
                <a:lnTo>
                  <a:pt x="3767852" y="825500"/>
                </a:lnTo>
                <a:lnTo>
                  <a:pt x="4002665" y="889000"/>
                </a:lnTo>
                <a:lnTo>
                  <a:pt x="4048451" y="914400"/>
                </a:lnTo>
                <a:lnTo>
                  <a:pt x="4138848" y="939800"/>
                </a:lnTo>
                <a:lnTo>
                  <a:pt x="4183458" y="965200"/>
                </a:lnTo>
                <a:lnTo>
                  <a:pt x="4227676" y="977900"/>
                </a:lnTo>
                <a:lnTo>
                  <a:pt x="4357979" y="1054100"/>
                </a:lnTo>
                <a:lnTo>
                  <a:pt x="4400629" y="1066800"/>
                </a:lnTo>
                <a:lnTo>
                  <a:pt x="4484753" y="1117600"/>
                </a:lnTo>
                <a:lnTo>
                  <a:pt x="4526038" y="1155700"/>
                </a:lnTo>
                <a:lnTo>
                  <a:pt x="4566552" y="1181100"/>
                </a:lnTo>
                <a:lnTo>
                  <a:pt x="4606296" y="1206500"/>
                </a:lnTo>
                <a:lnTo>
                  <a:pt x="4645269" y="1231900"/>
                </a:lnTo>
                <a:lnTo>
                  <a:pt x="4683472" y="1270000"/>
                </a:lnTo>
                <a:lnTo>
                  <a:pt x="4720904" y="1295400"/>
                </a:lnTo>
                <a:lnTo>
                  <a:pt x="4757566" y="1333500"/>
                </a:lnTo>
                <a:lnTo>
                  <a:pt x="4793457" y="1358900"/>
                </a:lnTo>
                <a:lnTo>
                  <a:pt x="4828578" y="1397000"/>
                </a:lnTo>
                <a:lnTo>
                  <a:pt x="4862929" y="1422400"/>
                </a:lnTo>
                <a:lnTo>
                  <a:pt x="4896509" y="1460500"/>
                </a:lnTo>
                <a:lnTo>
                  <a:pt x="4929318" y="1498600"/>
                </a:lnTo>
                <a:lnTo>
                  <a:pt x="4961358" y="1536700"/>
                </a:lnTo>
                <a:lnTo>
                  <a:pt x="4992626" y="1574800"/>
                </a:lnTo>
                <a:lnTo>
                  <a:pt x="5023125" y="1612900"/>
                </a:lnTo>
                <a:lnTo>
                  <a:pt x="5052853" y="1651000"/>
                </a:lnTo>
                <a:lnTo>
                  <a:pt x="5081810" y="1689100"/>
                </a:lnTo>
                <a:lnTo>
                  <a:pt x="5109998" y="1727200"/>
                </a:lnTo>
                <a:lnTo>
                  <a:pt x="5137415" y="1765300"/>
                </a:lnTo>
                <a:lnTo>
                  <a:pt x="5164061" y="1816100"/>
                </a:lnTo>
                <a:lnTo>
                  <a:pt x="5189938" y="1854200"/>
                </a:lnTo>
                <a:lnTo>
                  <a:pt x="5215044" y="1905000"/>
                </a:lnTo>
                <a:lnTo>
                  <a:pt x="5239379" y="1943100"/>
                </a:lnTo>
                <a:lnTo>
                  <a:pt x="5262945" y="1993900"/>
                </a:lnTo>
                <a:lnTo>
                  <a:pt x="5285740" y="2032000"/>
                </a:lnTo>
                <a:lnTo>
                  <a:pt x="5307765" y="2082800"/>
                </a:lnTo>
                <a:lnTo>
                  <a:pt x="5326832" y="2120900"/>
                </a:lnTo>
                <a:lnTo>
                  <a:pt x="5345231" y="2171700"/>
                </a:lnTo>
                <a:lnTo>
                  <a:pt x="5362960" y="2209800"/>
                </a:lnTo>
                <a:lnTo>
                  <a:pt x="5380020" y="2260600"/>
                </a:lnTo>
                <a:lnTo>
                  <a:pt x="5396412" y="2298700"/>
                </a:lnTo>
                <a:lnTo>
                  <a:pt x="5412134" y="2349500"/>
                </a:lnTo>
                <a:lnTo>
                  <a:pt x="5427187" y="2400300"/>
                </a:lnTo>
                <a:lnTo>
                  <a:pt x="5441571" y="2438400"/>
                </a:lnTo>
                <a:lnTo>
                  <a:pt x="5455286" y="2489200"/>
                </a:lnTo>
                <a:lnTo>
                  <a:pt x="5468332" y="2540000"/>
                </a:lnTo>
                <a:lnTo>
                  <a:pt x="5480708" y="2578100"/>
                </a:lnTo>
                <a:lnTo>
                  <a:pt x="5492416" y="2628900"/>
                </a:lnTo>
                <a:lnTo>
                  <a:pt x="5503455" y="2679700"/>
                </a:lnTo>
                <a:lnTo>
                  <a:pt x="5513824" y="2730500"/>
                </a:lnTo>
                <a:lnTo>
                  <a:pt x="5523525" y="2781300"/>
                </a:lnTo>
                <a:lnTo>
                  <a:pt x="5532556" y="2832100"/>
                </a:lnTo>
                <a:lnTo>
                  <a:pt x="5540919" y="2882900"/>
                </a:lnTo>
                <a:lnTo>
                  <a:pt x="5548612" y="2933700"/>
                </a:lnTo>
                <a:lnTo>
                  <a:pt x="5555637" y="2984500"/>
                </a:lnTo>
                <a:lnTo>
                  <a:pt x="5561992" y="3035300"/>
                </a:lnTo>
                <a:lnTo>
                  <a:pt x="5567679" y="3086100"/>
                </a:lnTo>
                <a:lnTo>
                  <a:pt x="5572696" y="3136900"/>
                </a:lnTo>
                <a:lnTo>
                  <a:pt x="5577044" y="3200400"/>
                </a:lnTo>
                <a:lnTo>
                  <a:pt x="5580724" y="3251200"/>
                </a:lnTo>
                <a:lnTo>
                  <a:pt x="5583734" y="3302000"/>
                </a:lnTo>
                <a:lnTo>
                  <a:pt x="5586075" y="3365500"/>
                </a:lnTo>
                <a:lnTo>
                  <a:pt x="5587748" y="3416300"/>
                </a:lnTo>
                <a:lnTo>
                  <a:pt x="5588751" y="3467100"/>
                </a:lnTo>
                <a:lnTo>
                  <a:pt x="5589086" y="3530600"/>
                </a:lnTo>
                <a:lnTo>
                  <a:pt x="5588741" y="3594100"/>
                </a:lnTo>
                <a:lnTo>
                  <a:pt x="5587705" y="3644900"/>
                </a:lnTo>
                <a:lnTo>
                  <a:pt x="5585980" y="3708400"/>
                </a:lnTo>
                <a:lnTo>
                  <a:pt x="5583564" y="3771900"/>
                </a:lnTo>
                <a:lnTo>
                  <a:pt x="5580458" y="3822700"/>
                </a:lnTo>
                <a:lnTo>
                  <a:pt x="5576662" y="3886200"/>
                </a:lnTo>
                <a:lnTo>
                  <a:pt x="5572176" y="3937000"/>
                </a:lnTo>
                <a:lnTo>
                  <a:pt x="5566999" y="4000500"/>
                </a:lnTo>
                <a:lnTo>
                  <a:pt x="5561133" y="4051300"/>
                </a:lnTo>
                <a:lnTo>
                  <a:pt x="5554576" y="4102100"/>
                </a:lnTo>
                <a:lnTo>
                  <a:pt x="5547328" y="4152900"/>
                </a:lnTo>
                <a:lnTo>
                  <a:pt x="5539391" y="4216400"/>
                </a:lnTo>
                <a:lnTo>
                  <a:pt x="5530763" y="4267200"/>
                </a:lnTo>
                <a:lnTo>
                  <a:pt x="5521446" y="4318000"/>
                </a:lnTo>
                <a:lnTo>
                  <a:pt x="5511438" y="4368800"/>
                </a:lnTo>
                <a:lnTo>
                  <a:pt x="5500740" y="4419600"/>
                </a:lnTo>
                <a:lnTo>
                  <a:pt x="5489351" y="4470400"/>
                </a:lnTo>
                <a:lnTo>
                  <a:pt x="5477273" y="4521200"/>
                </a:lnTo>
                <a:lnTo>
                  <a:pt x="5464504" y="4572000"/>
                </a:lnTo>
                <a:lnTo>
                  <a:pt x="5451045" y="4610100"/>
                </a:lnTo>
                <a:lnTo>
                  <a:pt x="5436895" y="4660900"/>
                </a:lnTo>
                <a:lnTo>
                  <a:pt x="5422056" y="4711700"/>
                </a:lnTo>
                <a:lnTo>
                  <a:pt x="5406526" y="4762500"/>
                </a:lnTo>
                <a:lnTo>
                  <a:pt x="5390307" y="4800600"/>
                </a:lnTo>
                <a:lnTo>
                  <a:pt x="5373397" y="4851400"/>
                </a:lnTo>
                <a:lnTo>
                  <a:pt x="5355796" y="4889500"/>
                </a:lnTo>
                <a:lnTo>
                  <a:pt x="5337506" y="4940300"/>
                </a:lnTo>
                <a:lnTo>
                  <a:pt x="5318525" y="4978400"/>
                </a:lnTo>
                <a:lnTo>
                  <a:pt x="5298854" y="5016500"/>
                </a:lnTo>
                <a:lnTo>
                  <a:pt x="5278493" y="5067300"/>
                </a:lnTo>
                <a:lnTo>
                  <a:pt x="5257442" y="5105400"/>
                </a:lnTo>
                <a:lnTo>
                  <a:pt x="5235700" y="5143500"/>
                </a:lnTo>
                <a:lnTo>
                  <a:pt x="5213269" y="5181600"/>
                </a:lnTo>
                <a:lnTo>
                  <a:pt x="5190147" y="5219700"/>
                </a:lnTo>
                <a:lnTo>
                  <a:pt x="5166335" y="5270500"/>
                </a:lnTo>
                <a:lnTo>
                  <a:pt x="5141832" y="5308600"/>
                </a:lnTo>
                <a:lnTo>
                  <a:pt x="5116640" y="5346700"/>
                </a:lnTo>
                <a:lnTo>
                  <a:pt x="5090757" y="5372100"/>
                </a:lnTo>
                <a:lnTo>
                  <a:pt x="5064184" y="5410200"/>
                </a:lnTo>
                <a:lnTo>
                  <a:pt x="5036921" y="5448300"/>
                </a:lnTo>
                <a:lnTo>
                  <a:pt x="5008968" y="5486400"/>
                </a:lnTo>
                <a:lnTo>
                  <a:pt x="4980324" y="5524500"/>
                </a:lnTo>
                <a:lnTo>
                  <a:pt x="4950991" y="5549900"/>
                </a:lnTo>
                <a:lnTo>
                  <a:pt x="4920967" y="5588000"/>
                </a:lnTo>
                <a:lnTo>
                  <a:pt x="4890252" y="5613400"/>
                </a:lnTo>
                <a:lnTo>
                  <a:pt x="4858848" y="5651500"/>
                </a:lnTo>
                <a:lnTo>
                  <a:pt x="4826753" y="5676900"/>
                </a:lnTo>
                <a:lnTo>
                  <a:pt x="4793969" y="5715000"/>
                </a:lnTo>
                <a:lnTo>
                  <a:pt x="5914575" y="5715000"/>
                </a:lnTo>
                <a:lnTo>
                  <a:pt x="5942474" y="5676900"/>
                </a:lnTo>
                <a:lnTo>
                  <a:pt x="5969709" y="5626100"/>
                </a:lnTo>
                <a:lnTo>
                  <a:pt x="5996280" y="5588000"/>
                </a:lnTo>
                <a:lnTo>
                  <a:pt x="6022186" y="5549900"/>
                </a:lnTo>
                <a:lnTo>
                  <a:pt x="6047429" y="5499100"/>
                </a:lnTo>
                <a:lnTo>
                  <a:pt x="6072007" y="5461000"/>
                </a:lnTo>
                <a:lnTo>
                  <a:pt x="6095920" y="5410200"/>
                </a:lnTo>
                <a:lnTo>
                  <a:pt x="6119170" y="5372100"/>
                </a:lnTo>
                <a:lnTo>
                  <a:pt x="6141755" y="5321300"/>
                </a:lnTo>
                <a:lnTo>
                  <a:pt x="6163676" y="5283200"/>
                </a:lnTo>
                <a:lnTo>
                  <a:pt x="6184932" y="5232400"/>
                </a:lnTo>
                <a:lnTo>
                  <a:pt x="6205525" y="5181600"/>
                </a:lnTo>
                <a:lnTo>
                  <a:pt x="6225453" y="5143500"/>
                </a:lnTo>
                <a:lnTo>
                  <a:pt x="6244717" y="5092700"/>
                </a:lnTo>
                <a:lnTo>
                  <a:pt x="6263317" y="5041900"/>
                </a:lnTo>
                <a:lnTo>
                  <a:pt x="6279549" y="5003800"/>
                </a:lnTo>
                <a:lnTo>
                  <a:pt x="6295250" y="4953000"/>
                </a:lnTo>
                <a:lnTo>
                  <a:pt x="6310418" y="4914900"/>
                </a:lnTo>
                <a:lnTo>
                  <a:pt x="6325054" y="4864100"/>
                </a:lnTo>
                <a:lnTo>
                  <a:pt x="6339158" y="4826000"/>
                </a:lnTo>
                <a:lnTo>
                  <a:pt x="6352730" y="4775200"/>
                </a:lnTo>
                <a:lnTo>
                  <a:pt x="6365770" y="4737100"/>
                </a:lnTo>
                <a:lnTo>
                  <a:pt x="6378277" y="4686300"/>
                </a:lnTo>
                <a:lnTo>
                  <a:pt x="6390253" y="4635500"/>
                </a:lnTo>
                <a:lnTo>
                  <a:pt x="6401696" y="4597400"/>
                </a:lnTo>
                <a:lnTo>
                  <a:pt x="6412607" y="4546600"/>
                </a:lnTo>
                <a:lnTo>
                  <a:pt x="6422985" y="4495800"/>
                </a:lnTo>
                <a:lnTo>
                  <a:pt x="6432832" y="4445000"/>
                </a:lnTo>
                <a:lnTo>
                  <a:pt x="6442146" y="4406900"/>
                </a:lnTo>
                <a:lnTo>
                  <a:pt x="6450928" y="4356100"/>
                </a:lnTo>
                <a:lnTo>
                  <a:pt x="6459178" y="4305300"/>
                </a:lnTo>
                <a:lnTo>
                  <a:pt x="6466896" y="4254500"/>
                </a:lnTo>
                <a:lnTo>
                  <a:pt x="6474081" y="4203700"/>
                </a:lnTo>
                <a:lnTo>
                  <a:pt x="6480734" y="4152900"/>
                </a:lnTo>
                <a:lnTo>
                  <a:pt x="6486855" y="4102100"/>
                </a:lnTo>
                <a:lnTo>
                  <a:pt x="6492444" y="4051300"/>
                </a:lnTo>
                <a:lnTo>
                  <a:pt x="6497501" y="4000500"/>
                </a:lnTo>
                <a:lnTo>
                  <a:pt x="6502025" y="3949700"/>
                </a:lnTo>
                <a:lnTo>
                  <a:pt x="6506017" y="3898900"/>
                </a:lnTo>
                <a:lnTo>
                  <a:pt x="6509477" y="3848100"/>
                </a:lnTo>
                <a:lnTo>
                  <a:pt x="6512404" y="3797300"/>
                </a:lnTo>
                <a:lnTo>
                  <a:pt x="6514799" y="3746500"/>
                </a:lnTo>
                <a:lnTo>
                  <a:pt x="6516662" y="3695700"/>
                </a:lnTo>
                <a:lnTo>
                  <a:pt x="6517993" y="3632200"/>
                </a:lnTo>
                <a:lnTo>
                  <a:pt x="6518791" y="3581400"/>
                </a:lnTo>
                <a:lnTo>
                  <a:pt x="6519058" y="3530600"/>
                </a:lnTo>
                <a:lnTo>
                  <a:pt x="6518767" y="3479800"/>
                </a:lnTo>
                <a:lnTo>
                  <a:pt x="6517896" y="3416300"/>
                </a:lnTo>
                <a:lnTo>
                  <a:pt x="6516444" y="3365500"/>
                </a:lnTo>
                <a:lnTo>
                  <a:pt x="6514411" y="3314700"/>
                </a:lnTo>
                <a:lnTo>
                  <a:pt x="6511797" y="3263900"/>
                </a:lnTo>
                <a:lnTo>
                  <a:pt x="6508602" y="3200400"/>
                </a:lnTo>
                <a:lnTo>
                  <a:pt x="6504827" y="3149600"/>
                </a:lnTo>
                <a:lnTo>
                  <a:pt x="6500471" y="3098800"/>
                </a:lnTo>
                <a:lnTo>
                  <a:pt x="6495534" y="3048000"/>
                </a:lnTo>
                <a:lnTo>
                  <a:pt x="6490016" y="2997200"/>
                </a:lnTo>
                <a:lnTo>
                  <a:pt x="6483917" y="2946400"/>
                </a:lnTo>
                <a:lnTo>
                  <a:pt x="6477237" y="2895600"/>
                </a:lnTo>
                <a:lnTo>
                  <a:pt x="6469977" y="2844800"/>
                </a:lnTo>
                <a:lnTo>
                  <a:pt x="6462136" y="2794000"/>
                </a:lnTo>
                <a:lnTo>
                  <a:pt x="6453714" y="2743200"/>
                </a:lnTo>
                <a:lnTo>
                  <a:pt x="6444711" y="2692400"/>
                </a:lnTo>
                <a:lnTo>
                  <a:pt x="6435127" y="2641600"/>
                </a:lnTo>
                <a:lnTo>
                  <a:pt x="6424963" y="2590800"/>
                </a:lnTo>
                <a:lnTo>
                  <a:pt x="6414217" y="2540000"/>
                </a:lnTo>
                <a:lnTo>
                  <a:pt x="6402891" y="2489200"/>
                </a:lnTo>
                <a:lnTo>
                  <a:pt x="6390985" y="2451100"/>
                </a:lnTo>
                <a:lnTo>
                  <a:pt x="6378497" y="2400300"/>
                </a:lnTo>
                <a:lnTo>
                  <a:pt x="6365428" y="2349500"/>
                </a:lnTo>
                <a:lnTo>
                  <a:pt x="6351779" y="2298700"/>
                </a:lnTo>
                <a:lnTo>
                  <a:pt x="6337549" y="2260600"/>
                </a:lnTo>
                <a:lnTo>
                  <a:pt x="6322738" y="2209800"/>
                </a:lnTo>
                <a:lnTo>
                  <a:pt x="6307347" y="2159000"/>
                </a:lnTo>
                <a:lnTo>
                  <a:pt x="6291374" y="2108200"/>
                </a:lnTo>
                <a:lnTo>
                  <a:pt x="6274821" y="2070100"/>
                </a:lnTo>
                <a:lnTo>
                  <a:pt x="6257687" y="2019300"/>
                </a:lnTo>
                <a:lnTo>
                  <a:pt x="6239973" y="1981200"/>
                </a:lnTo>
                <a:lnTo>
                  <a:pt x="6221677" y="1930400"/>
                </a:lnTo>
                <a:lnTo>
                  <a:pt x="6202801" y="1892300"/>
                </a:lnTo>
                <a:lnTo>
                  <a:pt x="6183344" y="1841500"/>
                </a:lnTo>
                <a:lnTo>
                  <a:pt x="6163306" y="1790700"/>
                </a:lnTo>
                <a:lnTo>
                  <a:pt x="6142688" y="1752600"/>
                </a:lnTo>
                <a:lnTo>
                  <a:pt x="6121489" y="1714500"/>
                </a:lnTo>
                <a:lnTo>
                  <a:pt x="6098477" y="1663700"/>
                </a:lnTo>
                <a:lnTo>
                  <a:pt x="6074877" y="1612900"/>
                </a:lnTo>
                <a:lnTo>
                  <a:pt x="6050688" y="1574800"/>
                </a:lnTo>
                <a:lnTo>
                  <a:pt x="6025911" y="1524000"/>
                </a:lnTo>
                <a:lnTo>
                  <a:pt x="6000546" y="1485900"/>
                </a:lnTo>
                <a:lnTo>
                  <a:pt x="5974592" y="1447800"/>
                </a:lnTo>
                <a:lnTo>
                  <a:pt x="5948050" y="1397000"/>
                </a:lnTo>
                <a:lnTo>
                  <a:pt x="5920920" y="1358900"/>
                </a:lnTo>
                <a:lnTo>
                  <a:pt x="5893202" y="1320800"/>
                </a:lnTo>
                <a:lnTo>
                  <a:pt x="5864895" y="1282700"/>
                </a:lnTo>
                <a:lnTo>
                  <a:pt x="5835999" y="1231900"/>
                </a:lnTo>
                <a:lnTo>
                  <a:pt x="5806516" y="1193800"/>
                </a:lnTo>
                <a:lnTo>
                  <a:pt x="5776443" y="1155700"/>
                </a:lnTo>
                <a:lnTo>
                  <a:pt x="5745783" y="1117600"/>
                </a:lnTo>
                <a:lnTo>
                  <a:pt x="5714534" y="1079500"/>
                </a:lnTo>
                <a:lnTo>
                  <a:pt x="5682697" y="1041400"/>
                </a:lnTo>
                <a:lnTo>
                  <a:pt x="5650272" y="1016000"/>
                </a:lnTo>
                <a:lnTo>
                  <a:pt x="5617258" y="977900"/>
                </a:lnTo>
                <a:lnTo>
                  <a:pt x="5583656" y="939800"/>
                </a:lnTo>
                <a:lnTo>
                  <a:pt x="5549465" y="901700"/>
                </a:lnTo>
                <a:lnTo>
                  <a:pt x="5514686" y="863600"/>
                </a:lnTo>
                <a:lnTo>
                  <a:pt x="5479319" y="838200"/>
                </a:lnTo>
                <a:lnTo>
                  <a:pt x="5443364" y="800100"/>
                </a:lnTo>
                <a:lnTo>
                  <a:pt x="5425092" y="787400"/>
                </a:lnTo>
                <a:close/>
              </a:path>
              <a:path w="6649720" h="7467600">
                <a:moveTo>
                  <a:pt x="3685956" y="25400"/>
                </a:moveTo>
                <a:lnTo>
                  <a:pt x="2846271" y="25400"/>
                </a:lnTo>
                <a:lnTo>
                  <a:pt x="2795349" y="38100"/>
                </a:lnTo>
                <a:lnTo>
                  <a:pt x="3737313" y="38100"/>
                </a:lnTo>
                <a:lnTo>
                  <a:pt x="3685956" y="25400"/>
                </a:lnTo>
                <a:close/>
              </a:path>
              <a:path w="6649720" h="7467600">
                <a:moveTo>
                  <a:pt x="3582332" y="12700"/>
                </a:moveTo>
                <a:lnTo>
                  <a:pt x="2948993" y="12700"/>
                </a:lnTo>
                <a:lnTo>
                  <a:pt x="2897486" y="25400"/>
                </a:lnTo>
                <a:lnTo>
                  <a:pt x="3634296" y="25400"/>
                </a:lnTo>
                <a:lnTo>
                  <a:pt x="3582332" y="12700"/>
                </a:lnTo>
                <a:close/>
              </a:path>
              <a:path w="6649720" h="7467600">
                <a:moveTo>
                  <a:pt x="3371440" y="0"/>
                </a:moveTo>
                <a:lnTo>
                  <a:pt x="3157943" y="0"/>
                </a:lnTo>
                <a:lnTo>
                  <a:pt x="3105267" y="12700"/>
                </a:lnTo>
                <a:lnTo>
                  <a:pt x="3424618" y="12700"/>
                </a:lnTo>
                <a:lnTo>
                  <a:pt x="3371440" y="0"/>
                </a:lnTo>
                <a:close/>
              </a:path>
            </a:pathLst>
          </a:custGeom>
          <a:solidFill>
            <a:srgbClr val="F3F3F2"/>
          </a:solidFill>
        </p:spPr>
        <p:txBody>
          <a:bodyPr wrap="square" lIns="0" tIns="0" rIns="0" bIns="0" rtlCol="0"/>
          <a:lstStyle/>
          <a:p>
            <a:pPr defTabSz="554492"/>
            <a:endParaRPr sz="1092">
              <a:solidFill>
                <a:prstClr val="black"/>
              </a:solidFill>
              <a:latin typeface="Calibri"/>
            </a:endParaRPr>
          </a:p>
        </p:txBody>
      </p:sp>
      <p:sp>
        <p:nvSpPr>
          <p:cNvPr id="3" name="object 3"/>
          <p:cNvSpPr/>
          <p:nvPr/>
        </p:nvSpPr>
        <p:spPr>
          <a:xfrm>
            <a:off x="7619893" y="1828671"/>
            <a:ext cx="4571872" cy="3200272"/>
          </a:xfrm>
          <a:custGeom>
            <a:avLst/>
            <a:gdLst/>
            <a:ahLst/>
            <a:cxnLst/>
            <a:rect l="l" t="t" r="r" b="b"/>
            <a:pathLst>
              <a:path w="7539355" h="5277484">
                <a:moveTo>
                  <a:pt x="7539037" y="0"/>
                </a:moveTo>
                <a:lnTo>
                  <a:pt x="0" y="0"/>
                </a:lnTo>
                <a:lnTo>
                  <a:pt x="0" y="5277326"/>
                </a:lnTo>
                <a:lnTo>
                  <a:pt x="7539037" y="5277326"/>
                </a:lnTo>
                <a:lnTo>
                  <a:pt x="7539037" y="0"/>
                </a:lnTo>
                <a:close/>
              </a:path>
            </a:pathLst>
          </a:custGeom>
          <a:solidFill>
            <a:srgbClr val="E9E8E8"/>
          </a:solidFill>
        </p:spPr>
        <p:txBody>
          <a:bodyPr wrap="square" lIns="0" tIns="0" rIns="0" bIns="0" rtlCol="0"/>
          <a:lstStyle/>
          <a:p>
            <a:pPr defTabSz="554492"/>
            <a:endParaRPr sz="1092">
              <a:solidFill>
                <a:prstClr val="black"/>
              </a:solidFill>
              <a:latin typeface="Calibri"/>
            </a:endParaRPr>
          </a:p>
        </p:txBody>
      </p:sp>
      <p:sp>
        <p:nvSpPr>
          <p:cNvPr id="7" name="object 7"/>
          <p:cNvSpPr txBox="1"/>
          <p:nvPr/>
        </p:nvSpPr>
        <p:spPr>
          <a:xfrm>
            <a:off x="1197979" y="1904145"/>
            <a:ext cx="3581150" cy="2526795"/>
          </a:xfrm>
          <a:prstGeom prst="rect">
            <a:avLst/>
          </a:prstGeom>
        </p:spPr>
        <p:txBody>
          <a:bodyPr vert="horz" wrap="square" lIns="0" tIns="7316" rIns="0" bIns="0" rtlCol="0">
            <a:spAutoFit/>
          </a:bodyPr>
          <a:lstStyle/>
          <a:p>
            <a:pPr marL="7701" marR="3081" defTabSz="554492">
              <a:lnSpc>
                <a:spcPct val="100200"/>
              </a:lnSpc>
              <a:spcBef>
                <a:spcPts val="58"/>
              </a:spcBef>
            </a:pPr>
            <a:r>
              <a:rPr sz="4093" b="1" spc="3" dirty="0">
                <a:solidFill>
                  <a:srgbClr val="1B1B1A"/>
                </a:solidFill>
                <a:latin typeface="Montserrat SemiBold" panose="00000700000000000000" pitchFamily="50" charset="0"/>
                <a:cs typeface="Open Sans"/>
              </a:rPr>
              <a:t>“Write a Quote </a:t>
            </a:r>
            <a:r>
              <a:rPr sz="4093" b="1" dirty="0">
                <a:solidFill>
                  <a:srgbClr val="1B1B1A"/>
                </a:solidFill>
                <a:latin typeface="Montserrat SemiBold" panose="00000700000000000000" pitchFamily="50" charset="0"/>
                <a:cs typeface="Open Sans"/>
              </a:rPr>
              <a:t>or </a:t>
            </a:r>
            <a:r>
              <a:rPr sz="4093" b="1" spc="3" dirty="0">
                <a:solidFill>
                  <a:srgbClr val="1B1B1A"/>
                </a:solidFill>
                <a:latin typeface="Montserrat SemiBold" panose="00000700000000000000" pitchFamily="50" charset="0"/>
                <a:cs typeface="Open Sans"/>
              </a:rPr>
              <a:t> Something </a:t>
            </a:r>
            <a:r>
              <a:rPr sz="4093" b="1" dirty="0">
                <a:solidFill>
                  <a:srgbClr val="1B1B1A"/>
                </a:solidFill>
                <a:latin typeface="Montserrat SemiBold" panose="00000700000000000000" pitchFamily="50" charset="0"/>
                <a:cs typeface="Open Sans"/>
              </a:rPr>
              <a:t>Else </a:t>
            </a:r>
            <a:r>
              <a:rPr sz="4093" b="1" spc="3" dirty="0">
                <a:solidFill>
                  <a:srgbClr val="1B1B1A"/>
                </a:solidFill>
                <a:latin typeface="Montserrat SemiBold" panose="00000700000000000000" pitchFamily="50" charset="0"/>
                <a:cs typeface="Open Sans"/>
              </a:rPr>
              <a:t> </a:t>
            </a:r>
            <a:r>
              <a:rPr sz="4093" b="1" dirty="0">
                <a:solidFill>
                  <a:srgbClr val="1B1B1A"/>
                </a:solidFill>
                <a:latin typeface="Montserrat SemiBold" panose="00000700000000000000" pitchFamily="50" charset="0"/>
                <a:cs typeface="Open Sans"/>
              </a:rPr>
              <a:t>Here!”</a:t>
            </a:r>
            <a:endParaRPr sz="4093" dirty="0">
              <a:solidFill>
                <a:prstClr val="black"/>
              </a:solidFill>
              <a:latin typeface="Montserrat SemiBold" panose="00000700000000000000" pitchFamily="50" charset="0"/>
              <a:cs typeface="Open Sans"/>
            </a:endParaRPr>
          </a:p>
        </p:txBody>
      </p:sp>
      <p:sp>
        <p:nvSpPr>
          <p:cNvPr id="10" name="TextBox 9">
            <a:extLst>
              <a:ext uri="{FF2B5EF4-FFF2-40B4-BE49-F238E27FC236}">
                <a16:creationId xmlns:a16="http://schemas.microsoft.com/office/drawing/2014/main" id="{E0AC5FBA-ABB4-4B62-9FDA-E29BFA7AC1A8}"/>
              </a:ext>
            </a:extLst>
          </p:cNvPr>
          <p:cNvSpPr txBox="1"/>
          <p:nvPr/>
        </p:nvSpPr>
        <p:spPr>
          <a:xfrm>
            <a:off x="9376750" y="3105546"/>
            <a:ext cx="1340025" cy="260392"/>
          </a:xfrm>
          <a:prstGeom prst="rect">
            <a:avLst/>
          </a:prstGeom>
          <a:noFill/>
        </p:spPr>
        <p:txBody>
          <a:bodyPr wrap="square" rtlCol="0">
            <a:spAutoFit/>
          </a:bodyPr>
          <a:lstStyle/>
          <a:p>
            <a:pPr defTabSz="554492"/>
            <a:r>
              <a:rPr lang="en-US" sz="1092" dirty="0">
                <a:solidFill>
                  <a:prstClr val="black"/>
                </a:solidFill>
                <a:latin typeface="Calibri"/>
              </a:rPr>
              <a:t>Insert Picture </a:t>
            </a:r>
          </a:p>
        </p:txBody>
      </p:sp>
      <p:pic>
        <p:nvPicPr>
          <p:cNvPr id="4" name="Picture 3">
            <a:extLst>
              <a:ext uri="{FF2B5EF4-FFF2-40B4-BE49-F238E27FC236}">
                <a16:creationId xmlns:a16="http://schemas.microsoft.com/office/drawing/2014/main" id="{5CEA163A-8E17-0164-809A-0648FC60F936}"/>
              </a:ext>
            </a:extLst>
          </p:cNvPr>
          <p:cNvPicPr>
            <a:picLocks noChangeAspect="1"/>
          </p:cNvPicPr>
          <p:nvPr/>
        </p:nvPicPr>
        <p:blipFill>
          <a:blip r:embed="rId3"/>
          <a:stretch>
            <a:fillRect/>
          </a:stretch>
        </p:blipFill>
        <p:spPr>
          <a:xfrm>
            <a:off x="6369346" y="1126106"/>
            <a:ext cx="5796016" cy="4060136"/>
          </a:xfrm>
          <a:prstGeom prst="rect">
            <a:avLst/>
          </a:prstGeom>
        </p:spPr>
      </p:pic>
      <p:pic>
        <p:nvPicPr>
          <p:cNvPr id="5" name="Picture 4">
            <a:extLst>
              <a:ext uri="{FF2B5EF4-FFF2-40B4-BE49-F238E27FC236}">
                <a16:creationId xmlns:a16="http://schemas.microsoft.com/office/drawing/2014/main" id="{A09DB295-A131-66DF-CB66-5880007EB398}"/>
              </a:ext>
            </a:extLst>
          </p:cNvPr>
          <p:cNvPicPr>
            <a:picLocks noChangeAspect="1"/>
          </p:cNvPicPr>
          <p:nvPr/>
        </p:nvPicPr>
        <p:blipFill>
          <a:blip r:embed="rId4"/>
          <a:stretch>
            <a:fillRect/>
          </a:stretch>
        </p:blipFill>
        <p:spPr>
          <a:xfrm>
            <a:off x="26638" y="1144484"/>
            <a:ext cx="5328411" cy="3998386"/>
          </a:xfrm>
          <a:prstGeom prst="rect">
            <a:avLst/>
          </a:prstGeom>
        </p:spPr>
      </p:pic>
      <p:sp>
        <p:nvSpPr>
          <p:cNvPr id="6" name="TextBox 5">
            <a:extLst>
              <a:ext uri="{FF2B5EF4-FFF2-40B4-BE49-F238E27FC236}">
                <a16:creationId xmlns:a16="http://schemas.microsoft.com/office/drawing/2014/main" id="{A59E382C-617A-1998-ABAD-0FEC79610A6F}"/>
              </a:ext>
            </a:extLst>
          </p:cNvPr>
          <p:cNvSpPr txBox="1"/>
          <p:nvPr/>
        </p:nvSpPr>
        <p:spPr>
          <a:xfrm>
            <a:off x="308168" y="338480"/>
            <a:ext cx="9467324" cy="830997"/>
          </a:xfrm>
          <a:prstGeom prst="rect">
            <a:avLst/>
          </a:prstGeom>
          <a:noFill/>
        </p:spPr>
        <p:txBody>
          <a:bodyPr wrap="square" rtlCol="0">
            <a:spAutoFit/>
          </a:bodyPr>
          <a:lstStyle/>
          <a:p>
            <a:r>
              <a:rPr lang="en-US" sz="2400" b="1" dirty="0">
                <a:latin typeface="Calibri Light" panose="020F0302020204030204" pitchFamily="34" charset="0"/>
                <a:cs typeface="Calibri Light" panose="020F0302020204030204" pitchFamily="34" charset="0"/>
              </a:rPr>
              <a:t>Rotary International President Jen Jones’ August 2022 Visit to </a:t>
            </a:r>
          </a:p>
          <a:p>
            <a:r>
              <a:rPr lang="en-US" sz="2400" b="1" dirty="0">
                <a:solidFill>
                  <a:schemeClr val="accent6"/>
                </a:solidFill>
                <a:latin typeface="Calibri Light" panose="020F0302020204030204" pitchFamily="34" charset="0"/>
                <a:cs typeface="Calibri Light" panose="020F0302020204030204" pitchFamily="34" charset="0"/>
              </a:rPr>
              <a:t>Partners for a Malaria Free Zambia</a:t>
            </a:r>
          </a:p>
        </p:txBody>
      </p:sp>
      <p:sp>
        <p:nvSpPr>
          <p:cNvPr id="8" name="TextBox 7">
            <a:extLst>
              <a:ext uri="{FF2B5EF4-FFF2-40B4-BE49-F238E27FC236}">
                <a16:creationId xmlns:a16="http://schemas.microsoft.com/office/drawing/2014/main" id="{EAA498E3-5007-C4DC-6688-CF5CDD5B6BB4}"/>
              </a:ext>
            </a:extLst>
          </p:cNvPr>
          <p:cNvSpPr txBox="1"/>
          <p:nvPr/>
        </p:nvSpPr>
        <p:spPr>
          <a:xfrm flipH="1">
            <a:off x="1111424" y="5491452"/>
            <a:ext cx="3667703" cy="369332"/>
          </a:xfrm>
          <a:prstGeom prst="rect">
            <a:avLst/>
          </a:prstGeom>
          <a:noFill/>
        </p:spPr>
        <p:txBody>
          <a:bodyPr wrap="square" rtlCol="0">
            <a:spAutoFit/>
          </a:bodyPr>
          <a:lstStyle/>
          <a:p>
            <a:r>
              <a:rPr lang="en-US" b="1" dirty="0"/>
              <a:t>Zero Malaria Starts With Us</a:t>
            </a:r>
          </a:p>
        </p:txBody>
      </p:sp>
      <p:sp>
        <p:nvSpPr>
          <p:cNvPr id="9" name="TextBox 8">
            <a:extLst>
              <a:ext uri="{FF2B5EF4-FFF2-40B4-BE49-F238E27FC236}">
                <a16:creationId xmlns:a16="http://schemas.microsoft.com/office/drawing/2014/main" id="{45631C0E-64BA-CE11-BE88-B067A4D44CE4}"/>
              </a:ext>
            </a:extLst>
          </p:cNvPr>
          <p:cNvSpPr txBox="1"/>
          <p:nvPr/>
        </p:nvSpPr>
        <p:spPr>
          <a:xfrm>
            <a:off x="6966616" y="5648062"/>
            <a:ext cx="4647779" cy="369332"/>
          </a:xfrm>
          <a:prstGeom prst="rect">
            <a:avLst/>
          </a:prstGeom>
          <a:noFill/>
        </p:spPr>
        <p:txBody>
          <a:bodyPr wrap="square" rtlCol="0">
            <a:spAutoFit/>
          </a:bodyPr>
          <a:lstStyle/>
          <a:p>
            <a:r>
              <a:rPr lang="en-US" b="1" dirty="0"/>
              <a:t>RI President Jen Meets with Zambian President</a:t>
            </a:r>
          </a:p>
        </p:txBody>
      </p:sp>
    </p:spTree>
    <p:extLst>
      <p:ext uri="{BB962C8B-B14F-4D97-AF65-F5344CB8AC3E}">
        <p14:creationId xmlns:p14="http://schemas.microsoft.com/office/powerpoint/2010/main" val="297312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Africa with solid fill">
            <a:extLst>
              <a:ext uri="{FF2B5EF4-FFF2-40B4-BE49-F238E27FC236}">
                <a16:creationId xmlns:a16="http://schemas.microsoft.com/office/drawing/2014/main" id="{5661EB2A-8539-48DB-A393-3CF6B807B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4623" y="702743"/>
            <a:ext cx="5313891" cy="5313891"/>
          </a:xfrm>
          <a:prstGeom prst="rect">
            <a:avLst/>
          </a:prstGeom>
        </p:spPr>
      </p:pic>
      <p:sp>
        <p:nvSpPr>
          <p:cNvPr id="13" name="object 8">
            <a:extLst>
              <a:ext uri="{FF2B5EF4-FFF2-40B4-BE49-F238E27FC236}">
                <a16:creationId xmlns:a16="http://schemas.microsoft.com/office/drawing/2014/main" id="{88934334-56FA-4AB9-A277-BAB728A85003}"/>
              </a:ext>
            </a:extLst>
          </p:cNvPr>
          <p:cNvSpPr txBox="1">
            <a:spLocks noGrp="1"/>
          </p:cNvSpPr>
          <p:nvPr>
            <p:ph type="title"/>
          </p:nvPr>
        </p:nvSpPr>
        <p:spPr>
          <a:xfrm>
            <a:off x="828317" y="1036268"/>
            <a:ext cx="10535367" cy="745984"/>
          </a:xfrm>
          <a:prstGeom prst="rect">
            <a:avLst/>
          </a:prstGeom>
        </p:spPr>
        <p:txBody>
          <a:bodyPr vert="horz" wrap="square" lIns="0" tIns="6931" rIns="0" bIns="0" rtlCol="0">
            <a:spAutoFit/>
          </a:bodyPr>
          <a:lstStyle/>
          <a:p>
            <a:pPr marL="55449"/>
            <a:r>
              <a:rPr lang="en-US" sz="5336" spc="-3" dirty="0">
                <a:solidFill>
                  <a:schemeClr val="accent2"/>
                </a:solidFill>
              </a:rPr>
              <a:t>Uganda</a:t>
            </a:r>
            <a:r>
              <a:rPr lang="en-US" sz="5336" spc="-3" dirty="0">
                <a:solidFill>
                  <a:schemeClr val="accent6"/>
                </a:solidFill>
              </a:rPr>
              <a:t> </a:t>
            </a:r>
            <a:r>
              <a:rPr lang="en-US" sz="5336" spc="-3" dirty="0"/>
              <a:t>VHT Training Project</a:t>
            </a:r>
            <a:endParaRPr sz="4366" spc="-3" dirty="0">
              <a:solidFill>
                <a:srgbClr val="F18C26"/>
              </a:solidFill>
            </a:endParaRPr>
          </a:p>
        </p:txBody>
      </p:sp>
      <p:sp>
        <p:nvSpPr>
          <p:cNvPr id="14" name="object 7">
            <a:extLst>
              <a:ext uri="{FF2B5EF4-FFF2-40B4-BE49-F238E27FC236}">
                <a16:creationId xmlns:a16="http://schemas.microsoft.com/office/drawing/2014/main" id="{7B7B4E33-3BA8-4788-9621-8B1FC6697B19}"/>
              </a:ext>
            </a:extLst>
          </p:cNvPr>
          <p:cNvSpPr txBox="1"/>
          <p:nvPr/>
        </p:nvSpPr>
        <p:spPr>
          <a:xfrm>
            <a:off x="6696701" y="2281534"/>
            <a:ext cx="5475040" cy="3355996"/>
          </a:xfrm>
          <a:prstGeom prst="rect">
            <a:avLst/>
          </a:prstGeom>
        </p:spPr>
        <p:txBody>
          <a:bodyPr vert="horz" wrap="square" lIns="0" tIns="7316" rIns="0" bIns="0" rtlCol="0">
            <a:spAutoFit/>
          </a:bodyPr>
          <a:lstStyle/>
          <a:p>
            <a:pPr marL="354259" marR="3081" indent="-346558" defTabSz="554492">
              <a:lnSpc>
                <a:spcPct val="100200"/>
              </a:lnSpc>
              <a:spcBef>
                <a:spcPts val="58"/>
              </a:spcBef>
              <a:buFont typeface="Arial" panose="020B0604020202020204" pitchFamily="34" charset="0"/>
              <a:buChar char="•"/>
            </a:pPr>
            <a:endParaRPr lang="en-US" sz="2668" b="1" spc="3" dirty="0">
              <a:solidFill>
                <a:srgbClr val="1B1B1A"/>
              </a:solidFill>
              <a:latin typeface="Montserrat SemiBold" panose="00000700000000000000" pitchFamily="50" charset="0"/>
              <a:cs typeface="Open Sans"/>
            </a:endParaRPr>
          </a:p>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Train, equip &amp; sustain 1,700+ frontline health workers</a:t>
            </a:r>
          </a:p>
          <a:p>
            <a:pPr marL="7701" marR="3081" defTabSz="554492">
              <a:lnSpc>
                <a:spcPct val="100200"/>
              </a:lnSpc>
              <a:spcBef>
                <a:spcPts val="58"/>
              </a:spcBef>
            </a:pPr>
            <a:endParaRPr lang="en-US" sz="2668" b="1" spc="3" dirty="0">
              <a:solidFill>
                <a:srgbClr val="1B1B1A"/>
              </a:solidFill>
              <a:latin typeface="Montserrat SemiBold" panose="00000700000000000000" pitchFamily="50" charset="0"/>
              <a:cs typeface="Open Sans"/>
            </a:endParaRPr>
          </a:p>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Improve malaria awareness</a:t>
            </a:r>
          </a:p>
          <a:p>
            <a:pPr marL="7701" marR="3081" defTabSz="554492">
              <a:lnSpc>
                <a:spcPct val="100200"/>
              </a:lnSpc>
              <a:spcBef>
                <a:spcPts val="58"/>
              </a:spcBef>
            </a:pPr>
            <a:endParaRPr lang="en-US" sz="2668" b="1" spc="3" dirty="0">
              <a:solidFill>
                <a:srgbClr val="1B1B1A"/>
              </a:solidFill>
              <a:latin typeface="Montserrat SemiBold" panose="00000700000000000000" pitchFamily="50" charset="0"/>
              <a:cs typeface="Open Sans"/>
            </a:endParaRPr>
          </a:p>
          <a:p>
            <a:pPr marL="354259" marR="3081" indent="-346558" defTabSz="554492">
              <a:lnSpc>
                <a:spcPct val="100200"/>
              </a:lnSpc>
              <a:spcBef>
                <a:spcPts val="58"/>
              </a:spcBef>
              <a:buFont typeface="Arial" panose="020B0604020202020204" pitchFamily="34" charset="0"/>
              <a:buChar char="•"/>
            </a:pPr>
            <a:r>
              <a:rPr lang="en-US" sz="2668" b="1" spc="3" dirty="0">
                <a:solidFill>
                  <a:srgbClr val="1B1B1A"/>
                </a:solidFill>
                <a:latin typeface="Montserrat SemiBold" panose="00000700000000000000" pitchFamily="50" charset="0"/>
                <a:cs typeface="Open Sans"/>
              </a:rPr>
              <a:t>Build community health infrastructure</a:t>
            </a:r>
            <a:endParaRPr sz="2668" b="1" dirty="0">
              <a:solidFill>
                <a:prstClr val="black"/>
              </a:solidFill>
              <a:latin typeface="Montserrat SemiBold" panose="00000700000000000000" pitchFamily="50" charset="0"/>
              <a:cs typeface="Open Sans"/>
            </a:endParaRPr>
          </a:p>
        </p:txBody>
      </p:sp>
      <p:pic>
        <p:nvPicPr>
          <p:cNvPr id="6" name="Picture 5">
            <a:extLst>
              <a:ext uri="{FF2B5EF4-FFF2-40B4-BE49-F238E27FC236}">
                <a16:creationId xmlns:a16="http://schemas.microsoft.com/office/drawing/2014/main" id="{357E59EC-C93A-470A-A931-EBB2931732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1673" y="2371589"/>
            <a:ext cx="5118423" cy="3838818"/>
          </a:xfrm>
          <a:prstGeom prst="rect">
            <a:avLst/>
          </a:prstGeom>
        </p:spPr>
      </p:pic>
      <p:pic>
        <p:nvPicPr>
          <p:cNvPr id="8" name="Picture 7">
            <a:extLst>
              <a:ext uri="{FF2B5EF4-FFF2-40B4-BE49-F238E27FC236}">
                <a16:creationId xmlns:a16="http://schemas.microsoft.com/office/drawing/2014/main" id="{65B4CBAA-B51A-46AC-89EF-9EAD65FA0E1E}"/>
              </a:ext>
            </a:extLst>
          </p:cNvPr>
          <p:cNvPicPr>
            <a:picLocks noChangeAspect="1"/>
          </p:cNvPicPr>
          <p:nvPr/>
        </p:nvPicPr>
        <p:blipFill>
          <a:blip r:embed="rId6"/>
          <a:stretch>
            <a:fillRect/>
          </a:stretch>
        </p:blipFill>
        <p:spPr>
          <a:xfrm>
            <a:off x="7468153" y="337045"/>
            <a:ext cx="2361834" cy="471697"/>
          </a:xfrm>
          <a:prstGeom prst="rect">
            <a:avLst/>
          </a:prstGeom>
        </p:spPr>
      </p:pic>
      <p:pic>
        <p:nvPicPr>
          <p:cNvPr id="9" name="Picture 1">
            <a:extLst>
              <a:ext uri="{FF2B5EF4-FFF2-40B4-BE49-F238E27FC236}">
                <a16:creationId xmlns:a16="http://schemas.microsoft.com/office/drawing/2014/main" id="{16026538-B4C5-46DE-924C-20B744504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785" y="293358"/>
            <a:ext cx="1549081" cy="6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grpSp>
        <p:nvGrpSpPr>
          <p:cNvPr id="907" name="Google Shape;907;p8"/>
          <p:cNvGrpSpPr/>
          <p:nvPr/>
        </p:nvGrpSpPr>
        <p:grpSpPr>
          <a:xfrm>
            <a:off x="1871504" y="1763440"/>
            <a:ext cx="8373225" cy="4548975"/>
            <a:chOff x="1500014" y="1178345"/>
            <a:chExt cx="9987061" cy="5031547"/>
          </a:xfrm>
        </p:grpSpPr>
        <p:grpSp>
          <p:nvGrpSpPr>
            <p:cNvPr id="908" name="Google Shape;908;p8"/>
            <p:cNvGrpSpPr/>
            <p:nvPr/>
          </p:nvGrpSpPr>
          <p:grpSpPr>
            <a:xfrm>
              <a:off x="1703556" y="1178345"/>
              <a:ext cx="5984108" cy="5031547"/>
              <a:chOff x="1691364" y="1222040"/>
              <a:chExt cx="5984108" cy="5031547"/>
            </a:xfrm>
          </p:grpSpPr>
          <p:pic>
            <p:nvPicPr>
              <p:cNvPr id="909" name="Google Shape;909;p8" descr="A close up of a logo&#10;&#10;Description automatically generated"/>
              <p:cNvPicPr preferRelativeResize="0"/>
              <p:nvPr/>
            </p:nvPicPr>
            <p:blipFill rotWithShape="1">
              <a:blip r:embed="rId3">
                <a:alphaModFix/>
              </a:blip>
              <a:srcRect t="35152" b="36707"/>
              <a:stretch/>
            </p:blipFill>
            <p:spPr>
              <a:xfrm>
                <a:off x="1851153" y="1222040"/>
                <a:ext cx="3822648" cy="1075697"/>
              </a:xfrm>
              <a:prstGeom prst="rect">
                <a:avLst/>
              </a:prstGeom>
              <a:noFill/>
              <a:ln>
                <a:noFill/>
              </a:ln>
            </p:spPr>
          </p:pic>
          <p:pic>
            <p:nvPicPr>
              <p:cNvPr id="910" name="Google Shape;910;p8" descr="A close up of a sign&#10;&#10;Description automatically generated"/>
              <p:cNvPicPr preferRelativeResize="0"/>
              <p:nvPr/>
            </p:nvPicPr>
            <p:blipFill rotWithShape="1">
              <a:blip r:embed="rId4">
                <a:alphaModFix/>
              </a:blip>
              <a:srcRect/>
              <a:stretch/>
            </p:blipFill>
            <p:spPr>
              <a:xfrm>
                <a:off x="1691364" y="5474651"/>
                <a:ext cx="2734222" cy="778936"/>
              </a:xfrm>
              <a:prstGeom prst="rect">
                <a:avLst/>
              </a:prstGeom>
              <a:noFill/>
              <a:ln>
                <a:noFill/>
              </a:ln>
            </p:spPr>
          </p:pic>
          <p:pic>
            <p:nvPicPr>
              <p:cNvPr id="911" name="Google Shape;911;p8"/>
              <p:cNvPicPr preferRelativeResize="0"/>
              <p:nvPr/>
            </p:nvPicPr>
            <p:blipFill rotWithShape="1">
              <a:blip r:embed="rId5">
                <a:alphaModFix/>
              </a:blip>
              <a:srcRect/>
              <a:stretch/>
            </p:blipFill>
            <p:spPr>
              <a:xfrm>
                <a:off x="5896303" y="2573955"/>
                <a:ext cx="1779169" cy="919237"/>
              </a:xfrm>
              <a:prstGeom prst="rect">
                <a:avLst/>
              </a:prstGeom>
              <a:noFill/>
              <a:ln>
                <a:noFill/>
              </a:ln>
            </p:spPr>
          </p:pic>
        </p:grpSp>
        <p:grpSp>
          <p:nvGrpSpPr>
            <p:cNvPr id="912" name="Google Shape;912;p8"/>
            <p:cNvGrpSpPr/>
            <p:nvPr/>
          </p:nvGrpSpPr>
          <p:grpSpPr>
            <a:xfrm>
              <a:off x="1500014" y="2594521"/>
              <a:ext cx="9987061" cy="2168720"/>
              <a:chOff x="1626446" y="2716441"/>
              <a:chExt cx="9987061" cy="2168720"/>
            </a:xfrm>
          </p:grpSpPr>
          <p:pic>
            <p:nvPicPr>
              <p:cNvPr id="913" name="Google Shape;913;p8"/>
              <p:cNvPicPr preferRelativeResize="0"/>
              <p:nvPr/>
            </p:nvPicPr>
            <p:blipFill rotWithShape="1">
              <a:blip r:embed="rId6">
                <a:alphaModFix/>
              </a:blip>
              <a:srcRect/>
              <a:stretch/>
            </p:blipFill>
            <p:spPr>
              <a:xfrm>
                <a:off x="7438281" y="4228469"/>
                <a:ext cx="3530600" cy="656692"/>
              </a:xfrm>
              <a:prstGeom prst="rect">
                <a:avLst/>
              </a:prstGeom>
              <a:noFill/>
              <a:ln>
                <a:noFill/>
              </a:ln>
            </p:spPr>
          </p:pic>
          <p:pic>
            <p:nvPicPr>
              <p:cNvPr id="914" name="Google Shape;914;p8" descr="A close up of a logo&#10;&#10;Description automatically generated"/>
              <p:cNvPicPr preferRelativeResize="0"/>
              <p:nvPr/>
            </p:nvPicPr>
            <p:blipFill rotWithShape="1">
              <a:blip r:embed="rId7">
                <a:alphaModFix/>
              </a:blip>
              <a:srcRect/>
              <a:stretch/>
            </p:blipFill>
            <p:spPr>
              <a:xfrm>
                <a:off x="1626446" y="4290891"/>
                <a:ext cx="4981575" cy="581025"/>
              </a:xfrm>
              <a:prstGeom prst="rect">
                <a:avLst/>
              </a:prstGeom>
              <a:noFill/>
              <a:ln>
                <a:noFill/>
              </a:ln>
            </p:spPr>
          </p:pic>
          <p:pic>
            <p:nvPicPr>
              <p:cNvPr id="915" name="Google Shape;915;p8" descr="A close up of a sign&#10;&#10;Description automatically generated"/>
              <p:cNvPicPr preferRelativeResize="0"/>
              <p:nvPr/>
            </p:nvPicPr>
            <p:blipFill rotWithShape="1">
              <a:blip r:embed="rId8">
                <a:alphaModFix/>
              </a:blip>
              <a:srcRect/>
              <a:stretch/>
            </p:blipFill>
            <p:spPr>
              <a:xfrm>
                <a:off x="8819507" y="2716441"/>
                <a:ext cx="2794000" cy="576262"/>
              </a:xfrm>
              <a:prstGeom prst="rect">
                <a:avLst/>
              </a:prstGeom>
              <a:noFill/>
              <a:ln>
                <a:noFill/>
              </a:ln>
            </p:spPr>
          </p:pic>
        </p:grpSp>
      </p:grpSp>
      <p:pic>
        <p:nvPicPr>
          <p:cNvPr id="916" name="Google Shape;916;p8"/>
          <p:cNvPicPr preferRelativeResize="0"/>
          <p:nvPr/>
        </p:nvPicPr>
        <p:blipFill rotWithShape="1">
          <a:blip r:embed="rId9">
            <a:alphaModFix/>
          </a:blip>
          <a:srcRect/>
          <a:stretch/>
        </p:blipFill>
        <p:spPr>
          <a:xfrm>
            <a:off x="7207528" y="1877986"/>
            <a:ext cx="2401421" cy="552233"/>
          </a:xfrm>
          <a:prstGeom prst="rect">
            <a:avLst/>
          </a:prstGeom>
          <a:noFill/>
          <a:ln>
            <a:noFill/>
          </a:ln>
        </p:spPr>
      </p:pic>
      <p:pic>
        <p:nvPicPr>
          <p:cNvPr id="917" name="Google Shape;917;p8"/>
          <p:cNvPicPr preferRelativeResize="0"/>
          <p:nvPr/>
        </p:nvPicPr>
        <p:blipFill rotWithShape="1">
          <a:blip r:embed="rId10">
            <a:alphaModFix/>
          </a:blip>
          <a:srcRect/>
          <a:stretch/>
        </p:blipFill>
        <p:spPr>
          <a:xfrm>
            <a:off x="1871504" y="3043792"/>
            <a:ext cx="2853159" cy="714879"/>
          </a:xfrm>
          <a:prstGeom prst="rect">
            <a:avLst/>
          </a:prstGeom>
          <a:noFill/>
          <a:ln>
            <a:noFill/>
          </a:ln>
        </p:spPr>
      </p:pic>
      <p:pic>
        <p:nvPicPr>
          <p:cNvPr id="918" name="Google Shape;918;p8"/>
          <p:cNvPicPr preferRelativeResize="0"/>
          <p:nvPr/>
        </p:nvPicPr>
        <p:blipFill rotWithShape="1">
          <a:blip r:embed="rId11">
            <a:alphaModFix/>
          </a:blip>
          <a:srcRect/>
          <a:stretch/>
        </p:blipFill>
        <p:spPr>
          <a:xfrm>
            <a:off x="6291303" y="5450479"/>
            <a:ext cx="3221831" cy="800100"/>
          </a:xfrm>
          <a:prstGeom prst="rect">
            <a:avLst/>
          </a:prstGeom>
          <a:noFill/>
          <a:ln>
            <a:noFill/>
          </a:ln>
        </p:spPr>
      </p:pic>
      <p:sp>
        <p:nvSpPr>
          <p:cNvPr id="3" name="Title 2">
            <a:extLst>
              <a:ext uri="{FF2B5EF4-FFF2-40B4-BE49-F238E27FC236}">
                <a16:creationId xmlns:a16="http://schemas.microsoft.com/office/drawing/2014/main" id="{0506AC92-11C7-4639-88B7-8B54C4FDEA42}"/>
              </a:ext>
            </a:extLst>
          </p:cNvPr>
          <p:cNvSpPr>
            <a:spLocks noGrp="1"/>
          </p:cNvSpPr>
          <p:nvPr>
            <p:ph type="title"/>
          </p:nvPr>
        </p:nvSpPr>
        <p:spPr>
          <a:xfrm>
            <a:off x="869498" y="722770"/>
            <a:ext cx="5602030" cy="702355"/>
          </a:xfrm>
          <a:solidFill>
            <a:schemeClr val="bg1">
              <a:lumMod val="95000"/>
            </a:schemeClr>
          </a:solidFill>
        </p:spPr>
        <p:txBody>
          <a:bodyPr/>
          <a:lstStyle/>
          <a:p>
            <a:r>
              <a:rPr lang="en-US" sz="6000" dirty="0">
                <a:solidFill>
                  <a:schemeClr val="tx1"/>
                </a:solidFill>
                <a:latin typeface="Montserrat SemiBold" panose="00000700000000000000" pitchFamily="2" charset="0"/>
              </a:rPr>
              <a:t>Our</a:t>
            </a:r>
            <a:r>
              <a:rPr lang="en-US" sz="6000" dirty="0">
                <a:latin typeface="Montserrat SemiBold" panose="00000700000000000000" pitchFamily="2" charset="0"/>
              </a:rPr>
              <a:t> </a:t>
            </a:r>
            <a:r>
              <a:rPr lang="en-US" sz="6000" dirty="0">
                <a:solidFill>
                  <a:schemeClr val="accent2"/>
                </a:solidFill>
                <a:latin typeface="Montserrat SemiBold" panose="00000700000000000000" pitchFamily="2" charset="0"/>
              </a:rPr>
              <a:t>Partners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1668</Words>
  <Application>Microsoft Office PowerPoint</Application>
  <PresentationFormat>Widescreen</PresentationFormat>
  <Paragraphs>127</Paragraphs>
  <Slides>10</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vt:i4>
      </vt:variant>
    </vt:vector>
  </HeadingPairs>
  <TitlesOfParts>
    <vt:vector size="25" baseType="lpstr">
      <vt:lpstr>Arial</vt:lpstr>
      <vt:lpstr>Calibri</vt:lpstr>
      <vt:lpstr>Calibri Light</vt:lpstr>
      <vt:lpstr>Courier New</vt:lpstr>
      <vt:lpstr>Montserrat</vt:lpstr>
      <vt:lpstr>Montserrat SemiBold</vt:lpstr>
      <vt:lpstr>Muli</vt:lpstr>
      <vt:lpstr>Muli Black</vt:lpstr>
      <vt:lpstr>Muli Regular</vt:lpstr>
      <vt:lpstr>Open Sans</vt:lpstr>
      <vt:lpstr>Open Sans Extrabold</vt:lpstr>
      <vt:lpstr>Play</vt:lpstr>
      <vt:lpstr>Symbol</vt:lpstr>
      <vt:lpstr>Office Theme</vt:lpstr>
      <vt:lpstr>1_Office Theme</vt:lpstr>
      <vt:lpstr>PowerPoint Presentation</vt:lpstr>
      <vt:lpstr>Preventable &amp; Treatable…..But Deadly</vt:lpstr>
      <vt:lpstr>PowerPoint Presentation</vt:lpstr>
      <vt:lpstr>Our Impact</vt:lpstr>
      <vt:lpstr>Getting to Zero</vt:lpstr>
      <vt:lpstr>PowerPoint Presentation</vt:lpstr>
      <vt:lpstr>PowerPoint Presentation</vt:lpstr>
      <vt:lpstr>Uganda VHT Training Project</vt:lpstr>
      <vt:lpstr>Our Partners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Andrews</dc:creator>
  <cp:lastModifiedBy>Jenny Andrews</cp:lastModifiedBy>
  <cp:revision>1</cp:revision>
  <cp:lastPrinted>2022-11-03T13:11:16Z</cp:lastPrinted>
  <dcterms:created xsi:type="dcterms:W3CDTF">2022-09-06T20:50:50Z</dcterms:created>
  <dcterms:modified xsi:type="dcterms:W3CDTF">2022-11-03T13:47:34Z</dcterms:modified>
</cp:coreProperties>
</file>