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comments/modernComment_184_C2AC605B.xml" ContentType="application/vnd.ms-powerpoint.comments+xml"/>
  <Override PartName="/ppt/comments/modernComment_19C_3D4A439F.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7"/>
  </p:notesMasterIdLst>
  <p:sldIdLst>
    <p:sldId id="410" r:id="rId5"/>
    <p:sldId id="388" r:id="rId6"/>
    <p:sldId id="435" r:id="rId7"/>
    <p:sldId id="372" r:id="rId8"/>
    <p:sldId id="412" r:id="rId9"/>
    <p:sldId id="415" r:id="rId10"/>
    <p:sldId id="467" r:id="rId11"/>
    <p:sldId id="468" r:id="rId12"/>
    <p:sldId id="469" r:id="rId13"/>
    <p:sldId id="439" r:id="rId14"/>
    <p:sldId id="440" r:id="rId15"/>
    <p:sldId id="441" r:id="rId16"/>
    <p:sldId id="445" r:id="rId17"/>
    <p:sldId id="446" r:id="rId18"/>
    <p:sldId id="447" r:id="rId19"/>
    <p:sldId id="448" r:id="rId20"/>
    <p:sldId id="449" r:id="rId21"/>
    <p:sldId id="450" r:id="rId22"/>
    <p:sldId id="459" r:id="rId23"/>
    <p:sldId id="451" r:id="rId24"/>
    <p:sldId id="455" r:id="rId25"/>
    <p:sldId id="464" r:id="rId26"/>
    <p:sldId id="462" r:id="rId27"/>
    <p:sldId id="466" r:id="rId28"/>
    <p:sldId id="457" r:id="rId29"/>
    <p:sldId id="458" r:id="rId30"/>
    <p:sldId id="460" r:id="rId31"/>
    <p:sldId id="437" r:id="rId32"/>
    <p:sldId id="465" r:id="rId33"/>
    <p:sldId id="461" r:id="rId34"/>
    <p:sldId id="443" r:id="rId35"/>
    <p:sldId id="40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41017FB-1BA4-8DB7-FAD9-A2BFB91851EC}" name="Michael Madden" initials="MM" userId="005b320ccf1c958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598" autoAdjust="0"/>
  </p:normalViewPr>
  <p:slideViewPr>
    <p:cSldViewPr snapToGrid="0">
      <p:cViewPr varScale="1">
        <p:scale>
          <a:sx n="134" d="100"/>
          <a:sy n="134" d="100"/>
        </p:scale>
        <p:origin x="3588" y="462"/>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omments/modernComment_184_C2AC605B.xml><?xml version="1.0" encoding="utf-8"?>
<p188:cmLst xmlns:a="http://schemas.openxmlformats.org/drawingml/2006/main" xmlns:r="http://schemas.openxmlformats.org/officeDocument/2006/relationships" xmlns:p188="http://schemas.microsoft.com/office/powerpoint/2018/8/main">
  <p188:cm id="{DD108045-61BC-4B94-A4E5-6EFE7A452BE6}" authorId="{B41017FB-1BA4-8DB7-FAD9-A2BFB91851EC}" created="2026-01-01T20:58:36.359">
    <ac:deMkLst xmlns:ac="http://schemas.microsoft.com/office/drawing/2013/main/command">
      <pc:docMk xmlns:pc="http://schemas.microsoft.com/office/powerpoint/2013/main/command"/>
      <pc:sldMk xmlns:pc="http://schemas.microsoft.com/office/powerpoint/2013/main/command" cId="3266076763" sldId="388"/>
      <ac:spMk id="3" creationId="{855FC34B-AEBB-4162-8BC0-9234A2B83958}"/>
    </ac:deMkLst>
    <p188:txBody>
      <a:bodyPr/>
      <a:lstStyle/>
      <a:p>
        <a:r>
          <a:rPr lang="en-US"/>
          <a:t>I think the independence from the club and the 501c3 status are separate concepts.</a:t>
        </a:r>
      </a:p>
    </p188:txBody>
  </p188:cm>
</p188:cmLst>
</file>

<file path=ppt/comments/modernComment_19C_3D4A439F.xml><?xml version="1.0" encoding="utf-8"?>
<p188:cmLst xmlns:a="http://schemas.openxmlformats.org/drawingml/2006/main" xmlns:r="http://schemas.openxmlformats.org/officeDocument/2006/relationships" xmlns:p188="http://schemas.microsoft.com/office/powerpoint/2018/8/main">
  <p188:cm id="{C719B529-CCA7-4C37-B3C2-5CDF8B66AD38}" authorId="{B41017FB-1BA4-8DB7-FAD9-A2BFB91851EC}" created="2026-01-01T21:04:38.006">
    <pc:sldMkLst xmlns:pc="http://schemas.microsoft.com/office/powerpoint/2013/main/command">
      <pc:docMk/>
      <pc:sldMk cId="1028277151" sldId="412"/>
    </pc:sldMkLst>
    <p188:txBody>
      <a:bodyPr/>
      <a:lstStyle/>
      <a:p>
        <a:r>
          <a:rPr lang="en-US"/>
          <a:t>Hal is the Screening Committee Chair</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sv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sv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svg"/></Relationships>
</file>

<file path=ppt/diagrams/colors1.xml><?xml version="1.0" encoding="utf-8"?>
<dgm:colorsDef xmlns:dgm="http://schemas.openxmlformats.org/drawingml/2006/diagram" xmlns:a="http://schemas.openxmlformats.org/drawingml/2006/main" uniqueId="urn:microsoft.com/office/officeart/2018/5/colors/Iconchunking_neutralicon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BFCE71BB-EA6D-45DB-A724-9C77F975F22A}" type="doc">
      <dgm:prSet loTypeId="urn:microsoft.com/office/officeart/2018/2/layout/IconVerticalSolidList" loCatId="icon" qsTypeId="urn:microsoft.com/office/officeart/2005/8/quickstyle/simple1" qsCatId="simple" csTypeId="urn:microsoft.com/office/officeart/2018/5/colors/Iconchunking_neutralicontext_accent0_3" csCatId="mainScheme" phldr="1"/>
      <dgm:spPr/>
      <dgm:t>
        <a:bodyPr/>
        <a:lstStyle/>
        <a:p>
          <a:endParaRPr lang="en-US"/>
        </a:p>
      </dgm:t>
    </dgm:pt>
    <dgm:pt modelId="{83440F3B-783D-468E-9D3C-0FF967F2DD6F}">
      <dgm:prSet/>
      <dgm:spPr/>
      <dgm:t>
        <a:bodyPr/>
        <a:lstStyle/>
        <a:p>
          <a:pPr>
            <a:lnSpc>
              <a:spcPct val="100000"/>
            </a:lnSpc>
          </a:pPr>
          <a:r>
            <a:rPr lang="en-US" dirty="0"/>
            <a:t>The volume of grant requests has increased recently and may continue to increase. We may well use all available funds and may still receive more applications.</a:t>
          </a:r>
        </a:p>
      </dgm:t>
    </dgm:pt>
    <dgm:pt modelId="{CF107D79-A09C-4221-BDE4-65F3463FDAA9}" type="parTrans" cxnId="{424A996B-9983-4B5F-B24C-8A4A552CDA62}">
      <dgm:prSet/>
      <dgm:spPr/>
      <dgm:t>
        <a:bodyPr/>
        <a:lstStyle/>
        <a:p>
          <a:endParaRPr lang="en-US"/>
        </a:p>
      </dgm:t>
    </dgm:pt>
    <dgm:pt modelId="{F9BCF258-8AC3-4F68-86C9-FA50319E4C86}" type="sibTrans" cxnId="{424A996B-9983-4B5F-B24C-8A4A552CDA62}">
      <dgm:prSet/>
      <dgm:spPr/>
      <dgm:t>
        <a:bodyPr/>
        <a:lstStyle/>
        <a:p>
          <a:endParaRPr lang="en-US"/>
        </a:p>
      </dgm:t>
    </dgm:pt>
    <dgm:pt modelId="{C34629BA-9A3A-42FF-8512-8F27036E44C9}">
      <dgm:prSet/>
      <dgm:spPr/>
      <dgm:t>
        <a:bodyPr/>
        <a:lstStyle/>
        <a:p>
          <a:pPr>
            <a:lnSpc>
              <a:spcPct val="100000"/>
            </a:lnSpc>
          </a:pPr>
          <a:r>
            <a:rPr lang="en-US" dirty="0"/>
            <a:t>The Screening Committee is proposing to the board that we change from submitting applications for approval one at a time, in the order received, to applying two deadlines for applications, July 31</a:t>
          </a:r>
          <a:r>
            <a:rPr lang="en-US" baseline="30000" dirty="0"/>
            <a:t>st</a:t>
          </a:r>
          <a:r>
            <a:rPr lang="en-US" dirty="0"/>
            <a:t> and January 31</a:t>
          </a:r>
          <a:r>
            <a:rPr lang="en-US" baseline="30000" dirty="0"/>
            <a:t>st</a:t>
          </a:r>
          <a:r>
            <a:rPr lang="en-US" dirty="0"/>
            <a:t>. </a:t>
          </a:r>
        </a:p>
        <a:p>
          <a:pPr>
            <a:lnSpc>
              <a:spcPct val="100000"/>
            </a:lnSpc>
          </a:pPr>
          <a:endParaRPr lang="en-US" dirty="0"/>
        </a:p>
      </dgm:t>
    </dgm:pt>
    <dgm:pt modelId="{C28E3204-C635-4EA7-A20E-85DB5869F69B}" type="parTrans" cxnId="{8F916DAF-AB8E-4158-8A3A-0B5144055F3D}">
      <dgm:prSet/>
      <dgm:spPr/>
      <dgm:t>
        <a:bodyPr/>
        <a:lstStyle/>
        <a:p>
          <a:endParaRPr lang="en-US"/>
        </a:p>
      </dgm:t>
    </dgm:pt>
    <dgm:pt modelId="{A84205CA-95FA-4E7E-9E75-DA14214F2F01}" type="sibTrans" cxnId="{8F916DAF-AB8E-4158-8A3A-0B5144055F3D}">
      <dgm:prSet/>
      <dgm:spPr/>
      <dgm:t>
        <a:bodyPr/>
        <a:lstStyle/>
        <a:p>
          <a:endParaRPr lang="en-US"/>
        </a:p>
      </dgm:t>
    </dgm:pt>
    <dgm:pt modelId="{9A714625-2BCE-48D4-A256-CF3D0BED617A}">
      <dgm:prSet/>
      <dgm:spPr/>
      <dgm:t>
        <a:bodyPr/>
        <a:lstStyle/>
        <a:p>
          <a:pPr>
            <a:lnSpc>
              <a:spcPct val="100000"/>
            </a:lnSpc>
          </a:pPr>
          <a:r>
            <a:rPr lang="en-US" dirty="0"/>
            <a:t>Applications would be considered in two batches, at the foundation board meetings following each deadline, to assure that we recommend the best proposals for the funds available.</a:t>
          </a:r>
        </a:p>
      </dgm:t>
    </dgm:pt>
    <dgm:pt modelId="{E5277957-481C-4D97-9596-386BBEB2B5BE}" type="parTrans" cxnId="{3E7416A5-9960-400F-9D08-5F01AF280E81}">
      <dgm:prSet/>
      <dgm:spPr/>
      <dgm:t>
        <a:bodyPr/>
        <a:lstStyle/>
        <a:p>
          <a:endParaRPr lang="en-US"/>
        </a:p>
      </dgm:t>
    </dgm:pt>
    <dgm:pt modelId="{DAAAE9B8-EBA5-4311-B156-3C128428F3B1}" type="sibTrans" cxnId="{3E7416A5-9960-400F-9D08-5F01AF280E81}">
      <dgm:prSet/>
      <dgm:spPr/>
      <dgm:t>
        <a:bodyPr/>
        <a:lstStyle/>
        <a:p>
          <a:endParaRPr lang="en-US"/>
        </a:p>
      </dgm:t>
    </dgm:pt>
    <dgm:pt modelId="{1BC1BCA8-9CF4-47A9-B8A1-91E389FD496B}">
      <dgm:prSet/>
      <dgm:spPr/>
      <dgm:t>
        <a:bodyPr/>
        <a:lstStyle/>
        <a:p>
          <a:pPr>
            <a:lnSpc>
              <a:spcPct val="100000"/>
            </a:lnSpc>
          </a:pPr>
          <a:r>
            <a:rPr lang="en-US" dirty="0"/>
            <a:t>Up to two thirds of the discretionary grant funds would be available for  to applications received by the July 31</a:t>
          </a:r>
          <a:r>
            <a:rPr lang="en-US" baseline="30000" dirty="0"/>
            <a:t>st</a:t>
          </a:r>
          <a:r>
            <a:rPr lang="en-US" dirty="0"/>
            <a:t> deadline, and the remaining funds would be reserved for applications received by January 31</a:t>
          </a:r>
          <a:r>
            <a:rPr lang="en-US" baseline="30000" dirty="0"/>
            <a:t>st</a:t>
          </a:r>
          <a:r>
            <a:rPr lang="en-US" dirty="0"/>
            <a:t>.</a:t>
          </a:r>
        </a:p>
      </dgm:t>
    </dgm:pt>
    <dgm:pt modelId="{0A917327-7877-495D-A65E-813ADD854166}" type="parTrans" cxnId="{AE5B87F6-0E1E-46F7-8CDE-951E18E13514}">
      <dgm:prSet/>
      <dgm:spPr/>
      <dgm:t>
        <a:bodyPr/>
        <a:lstStyle/>
        <a:p>
          <a:endParaRPr lang="en-US"/>
        </a:p>
      </dgm:t>
    </dgm:pt>
    <dgm:pt modelId="{1A9FE51A-C2F1-4AD1-B279-4E4F3ED987DA}" type="sibTrans" cxnId="{AE5B87F6-0E1E-46F7-8CDE-951E18E13514}">
      <dgm:prSet/>
      <dgm:spPr/>
      <dgm:t>
        <a:bodyPr/>
        <a:lstStyle/>
        <a:p>
          <a:endParaRPr lang="en-US"/>
        </a:p>
      </dgm:t>
    </dgm:pt>
    <dgm:pt modelId="{E88A04DD-F9CD-4AAB-9676-61EAA51B8F66}" type="pres">
      <dgm:prSet presAssocID="{BFCE71BB-EA6D-45DB-A724-9C77F975F22A}" presName="root" presStyleCnt="0">
        <dgm:presLayoutVars>
          <dgm:dir/>
          <dgm:resizeHandles val="exact"/>
        </dgm:presLayoutVars>
      </dgm:prSet>
      <dgm:spPr/>
    </dgm:pt>
    <dgm:pt modelId="{B0849FAC-4C0D-4810-88F2-E7F01FD4354D}" type="pres">
      <dgm:prSet presAssocID="{83440F3B-783D-468E-9D3C-0FF967F2DD6F}" presName="compNode" presStyleCnt="0"/>
      <dgm:spPr/>
    </dgm:pt>
    <dgm:pt modelId="{ABD55687-50F8-4EF2-9CFC-C18808A30E5B}" type="pres">
      <dgm:prSet presAssocID="{83440F3B-783D-468E-9D3C-0FF967F2DD6F}" presName="bgRect" presStyleLbl="bgShp" presStyleIdx="0" presStyleCnt="4"/>
      <dgm:spPr/>
    </dgm:pt>
    <dgm:pt modelId="{8DFA3DA5-9999-4D8B-A0A1-17E20F8FA202}" type="pres">
      <dgm:prSet presAssocID="{83440F3B-783D-468E-9D3C-0FF967F2DD6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llar"/>
        </a:ext>
      </dgm:extLst>
    </dgm:pt>
    <dgm:pt modelId="{B451A019-8340-4FAA-B94B-77A49E9DB285}" type="pres">
      <dgm:prSet presAssocID="{83440F3B-783D-468E-9D3C-0FF967F2DD6F}" presName="spaceRect" presStyleCnt="0"/>
      <dgm:spPr/>
    </dgm:pt>
    <dgm:pt modelId="{4D742C99-C0E9-428F-94FA-65D613127B8F}" type="pres">
      <dgm:prSet presAssocID="{83440F3B-783D-468E-9D3C-0FF967F2DD6F}" presName="parTx" presStyleLbl="revTx" presStyleIdx="0" presStyleCnt="4">
        <dgm:presLayoutVars>
          <dgm:chMax val="0"/>
          <dgm:chPref val="0"/>
        </dgm:presLayoutVars>
      </dgm:prSet>
      <dgm:spPr/>
    </dgm:pt>
    <dgm:pt modelId="{FA7D3DE5-C21C-404F-BBCF-F59463E0D5FA}" type="pres">
      <dgm:prSet presAssocID="{F9BCF258-8AC3-4F68-86C9-FA50319E4C86}" presName="sibTrans" presStyleCnt="0"/>
      <dgm:spPr/>
    </dgm:pt>
    <dgm:pt modelId="{56CD48E4-51E1-43C1-8316-E2DF19461592}" type="pres">
      <dgm:prSet presAssocID="{C34629BA-9A3A-42FF-8512-8F27036E44C9}" presName="compNode" presStyleCnt="0"/>
      <dgm:spPr/>
    </dgm:pt>
    <dgm:pt modelId="{DD3A189F-3C64-439C-8AD1-D8A237A36D68}" type="pres">
      <dgm:prSet presAssocID="{C34629BA-9A3A-42FF-8512-8F27036E44C9}" presName="bgRect" presStyleLbl="bgShp" presStyleIdx="1" presStyleCnt="4"/>
      <dgm:spPr/>
    </dgm:pt>
    <dgm:pt modelId="{FEA80650-67A2-46A0-8CE7-D8E18DFEE2F9}" type="pres">
      <dgm:prSet presAssocID="{C34629BA-9A3A-42FF-8512-8F27036E44C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esentation with Checklist"/>
        </a:ext>
      </dgm:extLst>
    </dgm:pt>
    <dgm:pt modelId="{517182D5-2EFB-4722-921A-FD9E7C78CBF8}" type="pres">
      <dgm:prSet presAssocID="{C34629BA-9A3A-42FF-8512-8F27036E44C9}" presName="spaceRect" presStyleCnt="0"/>
      <dgm:spPr/>
    </dgm:pt>
    <dgm:pt modelId="{3E68A02C-205D-40D0-99B5-248814F23F51}" type="pres">
      <dgm:prSet presAssocID="{C34629BA-9A3A-42FF-8512-8F27036E44C9}" presName="parTx" presStyleLbl="revTx" presStyleIdx="1" presStyleCnt="4">
        <dgm:presLayoutVars>
          <dgm:chMax val="0"/>
          <dgm:chPref val="0"/>
        </dgm:presLayoutVars>
      </dgm:prSet>
      <dgm:spPr/>
    </dgm:pt>
    <dgm:pt modelId="{94B72307-EDD1-43B2-95AC-11FDF9B2778F}" type="pres">
      <dgm:prSet presAssocID="{A84205CA-95FA-4E7E-9E75-DA14214F2F01}" presName="sibTrans" presStyleCnt="0"/>
      <dgm:spPr/>
    </dgm:pt>
    <dgm:pt modelId="{709C2E7F-5B61-4C61-8826-6A9779945388}" type="pres">
      <dgm:prSet presAssocID="{1BC1BCA8-9CF4-47A9-B8A1-91E389FD496B}" presName="compNode" presStyleCnt="0"/>
      <dgm:spPr/>
    </dgm:pt>
    <dgm:pt modelId="{E0CEDC3F-0E81-4E6E-A2B0-003E05A9E214}" type="pres">
      <dgm:prSet presAssocID="{1BC1BCA8-9CF4-47A9-B8A1-91E389FD496B}" presName="bgRect" presStyleLbl="bgShp" presStyleIdx="2" presStyleCnt="4"/>
      <dgm:spPr/>
    </dgm:pt>
    <dgm:pt modelId="{89051979-2060-4001-A125-93E5DE8A97F4}" type="pres">
      <dgm:prSet presAssocID="{1BC1BCA8-9CF4-47A9-B8A1-91E389FD496B}" presName="iconRect" presStyleLbl="node1" presStyleIdx="2" presStyleCnt="4"/>
      <dgm:spPr>
        <a:blipFill>
          <a:blip xmlns:r="http://schemas.openxmlformats.org/officeDocument/2006/relationships" r:embed="rId5"/>
          <a:srcRect/>
          <a:stretch>
            <a:fillRect l="-25000" r="-25000"/>
          </a:stretch>
        </a:blipFill>
      </dgm:spPr>
      <dgm:extLst>
        <a:ext uri="{E40237B7-FDA0-4F09-8148-C483321AD2D9}">
          <dgm14:cNvPr xmlns:dgm14="http://schemas.microsoft.com/office/drawing/2010/diagram" id="0" name="" descr="Hand counting coins"/>
        </a:ext>
      </dgm:extLst>
    </dgm:pt>
    <dgm:pt modelId="{411D21DB-33A5-4467-9D6D-EEC8BEF4F2D6}" type="pres">
      <dgm:prSet presAssocID="{1BC1BCA8-9CF4-47A9-B8A1-91E389FD496B}" presName="spaceRect" presStyleCnt="0"/>
      <dgm:spPr/>
    </dgm:pt>
    <dgm:pt modelId="{67CBE679-1A8D-488C-BEAC-5CF49D9D91EF}" type="pres">
      <dgm:prSet presAssocID="{1BC1BCA8-9CF4-47A9-B8A1-91E389FD496B}" presName="parTx" presStyleLbl="revTx" presStyleIdx="2" presStyleCnt="4">
        <dgm:presLayoutVars>
          <dgm:chMax val="0"/>
          <dgm:chPref val="0"/>
        </dgm:presLayoutVars>
      </dgm:prSet>
      <dgm:spPr/>
    </dgm:pt>
    <dgm:pt modelId="{F5FDB916-BF04-469A-99FF-6CFD83BF7F80}" type="pres">
      <dgm:prSet presAssocID="{1A9FE51A-C2F1-4AD1-B279-4E4F3ED987DA}" presName="sibTrans" presStyleCnt="0"/>
      <dgm:spPr/>
    </dgm:pt>
    <dgm:pt modelId="{91F45B07-9146-400D-A13A-D51DE8A750E5}" type="pres">
      <dgm:prSet presAssocID="{9A714625-2BCE-48D4-A256-CF3D0BED617A}" presName="compNode" presStyleCnt="0"/>
      <dgm:spPr/>
    </dgm:pt>
    <dgm:pt modelId="{CC00C0FD-C160-4F5B-963E-E0A9B6D5D58E}" type="pres">
      <dgm:prSet presAssocID="{9A714625-2BCE-48D4-A256-CF3D0BED617A}" presName="bgRect" presStyleLbl="bgShp" presStyleIdx="3" presStyleCnt="4"/>
      <dgm:spPr/>
    </dgm:pt>
    <dgm:pt modelId="{A0AEF188-BD0C-4043-9D28-183049C3C0B0}" type="pres">
      <dgm:prSet presAssocID="{9A714625-2BCE-48D4-A256-CF3D0BED617A}" presName="iconRect" presStyleLbl="node1" presStyleIdx="3"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Euro"/>
        </a:ext>
      </dgm:extLst>
    </dgm:pt>
    <dgm:pt modelId="{65612D06-BFA9-4D2B-8CC6-A6D6106947B1}" type="pres">
      <dgm:prSet presAssocID="{9A714625-2BCE-48D4-A256-CF3D0BED617A}" presName="spaceRect" presStyleCnt="0"/>
      <dgm:spPr/>
    </dgm:pt>
    <dgm:pt modelId="{F737BD35-5036-4FBE-9937-9D5AAC3CE2A5}" type="pres">
      <dgm:prSet presAssocID="{9A714625-2BCE-48D4-A256-CF3D0BED617A}" presName="parTx" presStyleLbl="revTx" presStyleIdx="3" presStyleCnt="4">
        <dgm:presLayoutVars>
          <dgm:chMax val="0"/>
          <dgm:chPref val="0"/>
        </dgm:presLayoutVars>
      </dgm:prSet>
      <dgm:spPr/>
    </dgm:pt>
  </dgm:ptLst>
  <dgm:cxnLst>
    <dgm:cxn modelId="{FB1B6512-DE2E-468A-8286-F6EEFFE3FA9A}" type="presOf" srcId="{9A714625-2BCE-48D4-A256-CF3D0BED617A}" destId="{F737BD35-5036-4FBE-9937-9D5AAC3CE2A5}" srcOrd="0" destOrd="0" presId="urn:microsoft.com/office/officeart/2018/2/layout/IconVerticalSolidList"/>
    <dgm:cxn modelId="{F5228617-9AF6-483C-AA03-75926595124C}" type="presOf" srcId="{C34629BA-9A3A-42FF-8512-8F27036E44C9}" destId="{3E68A02C-205D-40D0-99B5-248814F23F51}" srcOrd="0" destOrd="0" presId="urn:microsoft.com/office/officeart/2018/2/layout/IconVerticalSolidList"/>
    <dgm:cxn modelId="{F7D0FF40-98CB-4E18-AD52-3D495879289E}" type="presOf" srcId="{83440F3B-783D-468E-9D3C-0FF967F2DD6F}" destId="{4D742C99-C0E9-428F-94FA-65D613127B8F}" srcOrd="0" destOrd="0" presId="urn:microsoft.com/office/officeart/2018/2/layout/IconVerticalSolidList"/>
    <dgm:cxn modelId="{424A996B-9983-4B5F-B24C-8A4A552CDA62}" srcId="{BFCE71BB-EA6D-45DB-A724-9C77F975F22A}" destId="{83440F3B-783D-468E-9D3C-0FF967F2DD6F}" srcOrd="0" destOrd="0" parTransId="{CF107D79-A09C-4221-BDE4-65F3463FDAA9}" sibTransId="{F9BCF258-8AC3-4F68-86C9-FA50319E4C86}"/>
    <dgm:cxn modelId="{3E7416A5-9960-400F-9D08-5F01AF280E81}" srcId="{BFCE71BB-EA6D-45DB-A724-9C77F975F22A}" destId="{9A714625-2BCE-48D4-A256-CF3D0BED617A}" srcOrd="3" destOrd="0" parTransId="{E5277957-481C-4D97-9596-386BBEB2B5BE}" sibTransId="{DAAAE9B8-EBA5-4311-B156-3C128428F3B1}"/>
    <dgm:cxn modelId="{8F916DAF-AB8E-4158-8A3A-0B5144055F3D}" srcId="{BFCE71BB-EA6D-45DB-A724-9C77F975F22A}" destId="{C34629BA-9A3A-42FF-8512-8F27036E44C9}" srcOrd="1" destOrd="0" parTransId="{C28E3204-C635-4EA7-A20E-85DB5869F69B}" sibTransId="{A84205CA-95FA-4E7E-9E75-DA14214F2F01}"/>
    <dgm:cxn modelId="{F90B80EB-D4E1-4D36-A132-87D2E524F915}" type="presOf" srcId="{BFCE71BB-EA6D-45DB-A724-9C77F975F22A}" destId="{E88A04DD-F9CD-4AAB-9676-61EAA51B8F66}" srcOrd="0" destOrd="0" presId="urn:microsoft.com/office/officeart/2018/2/layout/IconVerticalSolidList"/>
    <dgm:cxn modelId="{C794AFF1-F17D-4071-8D4C-8FA1DC76C804}" type="presOf" srcId="{1BC1BCA8-9CF4-47A9-B8A1-91E389FD496B}" destId="{67CBE679-1A8D-488C-BEAC-5CF49D9D91EF}" srcOrd="0" destOrd="0" presId="urn:microsoft.com/office/officeart/2018/2/layout/IconVerticalSolidList"/>
    <dgm:cxn modelId="{AE5B87F6-0E1E-46F7-8CDE-951E18E13514}" srcId="{BFCE71BB-EA6D-45DB-A724-9C77F975F22A}" destId="{1BC1BCA8-9CF4-47A9-B8A1-91E389FD496B}" srcOrd="2" destOrd="0" parTransId="{0A917327-7877-495D-A65E-813ADD854166}" sibTransId="{1A9FE51A-C2F1-4AD1-B279-4E4F3ED987DA}"/>
    <dgm:cxn modelId="{F743C024-7975-459F-8DEA-CC4540BC2EBF}" type="presParOf" srcId="{E88A04DD-F9CD-4AAB-9676-61EAA51B8F66}" destId="{B0849FAC-4C0D-4810-88F2-E7F01FD4354D}" srcOrd="0" destOrd="0" presId="urn:microsoft.com/office/officeart/2018/2/layout/IconVerticalSolidList"/>
    <dgm:cxn modelId="{BB205320-3EF2-4931-B83B-7262C94804D0}" type="presParOf" srcId="{B0849FAC-4C0D-4810-88F2-E7F01FD4354D}" destId="{ABD55687-50F8-4EF2-9CFC-C18808A30E5B}" srcOrd="0" destOrd="0" presId="urn:microsoft.com/office/officeart/2018/2/layout/IconVerticalSolidList"/>
    <dgm:cxn modelId="{89D4A3DB-351B-4F2B-BF2F-2A438E85DEA0}" type="presParOf" srcId="{B0849FAC-4C0D-4810-88F2-E7F01FD4354D}" destId="{8DFA3DA5-9999-4D8B-A0A1-17E20F8FA202}" srcOrd="1" destOrd="0" presId="urn:microsoft.com/office/officeart/2018/2/layout/IconVerticalSolidList"/>
    <dgm:cxn modelId="{FDF41082-4059-4FBD-AA4B-F96CB83E6A45}" type="presParOf" srcId="{B0849FAC-4C0D-4810-88F2-E7F01FD4354D}" destId="{B451A019-8340-4FAA-B94B-77A49E9DB285}" srcOrd="2" destOrd="0" presId="urn:microsoft.com/office/officeart/2018/2/layout/IconVerticalSolidList"/>
    <dgm:cxn modelId="{DF29B1E0-7DFB-4435-9BBD-A1979EFFF063}" type="presParOf" srcId="{B0849FAC-4C0D-4810-88F2-E7F01FD4354D}" destId="{4D742C99-C0E9-428F-94FA-65D613127B8F}" srcOrd="3" destOrd="0" presId="urn:microsoft.com/office/officeart/2018/2/layout/IconVerticalSolidList"/>
    <dgm:cxn modelId="{0B47B193-8D44-44C4-82FE-D3A56F4DDEC4}" type="presParOf" srcId="{E88A04DD-F9CD-4AAB-9676-61EAA51B8F66}" destId="{FA7D3DE5-C21C-404F-BBCF-F59463E0D5FA}" srcOrd="1" destOrd="0" presId="urn:microsoft.com/office/officeart/2018/2/layout/IconVerticalSolidList"/>
    <dgm:cxn modelId="{1B20D681-1D6A-4E1B-9948-D0D3772144AE}" type="presParOf" srcId="{E88A04DD-F9CD-4AAB-9676-61EAA51B8F66}" destId="{56CD48E4-51E1-43C1-8316-E2DF19461592}" srcOrd="2" destOrd="0" presId="urn:microsoft.com/office/officeart/2018/2/layout/IconVerticalSolidList"/>
    <dgm:cxn modelId="{0746761B-73C6-4F7B-9910-A3B19A073608}" type="presParOf" srcId="{56CD48E4-51E1-43C1-8316-E2DF19461592}" destId="{DD3A189F-3C64-439C-8AD1-D8A237A36D68}" srcOrd="0" destOrd="0" presId="urn:microsoft.com/office/officeart/2018/2/layout/IconVerticalSolidList"/>
    <dgm:cxn modelId="{0865973C-8AA3-4286-B3BB-F9572D46FA6C}" type="presParOf" srcId="{56CD48E4-51E1-43C1-8316-E2DF19461592}" destId="{FEA80650-67A2-46A0-8CE7-D8E18DFEE2F9}" srcOrd="1" destOrd="0" presId="urn:microsoft.com/office/officeart/2018/2/layout/IconVerticalSolidList"/>
    <dgm:cxn modelId="{28DE2135-181A-459E-B999-FFC755E1FFC7}" type="presParOf" srcId="{56CD48E4-51E1-43C1-8316-E2DF19461592}" destId="{517182D5-2EFB-4722-921A-FD9E7C78CBF8}" srcOrd="2" destOrd="0" presId="urn:microsoft.com/office/officeart/2018/2/layout/IconVerticalSolidList"/>
    <dgm:cxn modelId="{BFDC62D9-5427-4EEC-9B72-8E09722A128D}" type="presParOf" srcId="{56CD48E4-51E1-43C1-8316-E2DF19461592}" destId="{3E68A02C-205D-40D0-99B5-248814F23F51}" srcOrd="3" destOrd="0" presId="urn:microsoft.com/office/officeart/2018/2/layout/IconVerticalSolidList"/>
    <dgm:cxn modelId="{9F44DC6A-A754-480E-BDE0-E5C305E1FB6C}" type="presParOf" srcId="{E88A04DD-F9CD-4AAB-9676-61EAA51B8F66}" destId="{94B72307-EDD1-43B2-95AC-11FDF9B2778F}" srcOrd="3" destOrd="0" presId="urn:microsoft.com/office/officeart/2018/2/layout/IconVerticalSolidList"/>
    <dgm:cxn modelId="{C20D1732-0445-4A67-9CA3-F9E332E79A5E}" type="presParOf" srcId="{E88A04DD-F9CD-4AAB-9676-61EAA51B8F66}" destId="{709C2E7F-5B61-4C61-8826-6A9779945388}" srcOrd="4" destOrd="0" presId="urn:microsoft.com/office/officeart/2018/2/layout/IconVerticalSolidList"/>
    <dgm:cxn modelId="{9DA96D96-409E-4304-B18D-BCA641EEB135}" type="presParOf" srcId="{709C2E7F-5B61-4C61-8826-6A9779945388}" destId="{E0CEDC3F-0E81-4E6E-A2B0-003E05A9E214}" srcOrd="0" destOrd="0" presId="urn:microsoft.com/office/officeart/2018/2/layout/IconVerticalSolidList"/>
    <dgm:cxn modelId="{704E6037-388E-4085-A0DC-456F01CAF9A6}" type="presParOf" srcId="{709C2E7F-5B61-4C61-8826-6A9779945388}" destId="{89051979-2060-4001-A125-93E5DE8A97F4}" srcOrd="1" destOrd="0" presId="urn:microsoft.com/office/officeart/2018/2/layout/IconVerticalSolidList"/>
    <dgm:cxn modelId="{BE633C8D-7484-4A4B-AB9E-1C505E2C103F}" type="presParOf" srcId="{709C2E7F-5B61-4C61-8826-6A9779945388}" destId="{411D21DB-33A5-4467-9D6D-EEC8BEF4F2D6}" srcOrd="2" destOrd="0" presId="urn:microsoft.com/office/officeart/2018/2/layout/IconVerticalSolidList"/>
    <dgm:cxn modelId="{CAE7B357-467B-4F08-960A-9783FDA96A57}" type="presParOf" srcId="{709C2E7F-5B61-4C61-8826-6A9779945388}" destId="{67CBE679-1A8D-488C-BEAC-5CF49D9D91EF}" srcOrd="3" destOrd="0" presId="urn:microsoft.com/office/officeart/2018/2/layout/IconVerticalSolidList"/>
    <dgm:cxn modelId="{1338E607-7379-43E2-B0A0-639C637B3933}" type="presParOf" srcId="{E88A04DD-F9CD-4AAB-9676-61EAA51B8F66}" destId="{F5FDB916-BF04-469A-99FF-6CFD83BF7F80}" srcOrd="5" destOrd="0" presId="urn:microsoft.com/office/officeart/2018/2/layout/IconVerticalSolidList"/>
    <dgm:cxn modelId="{64FEE63A-3343-48D4-99DE-BFDD653D1EE7}" type="presParOf" srcId="{E88A04DD-F9CD-4AAB-9676-61EAA51B8F66}" destId="{91F45B07-9146-400D-A13A-D51DE8A750E5}" srcOrd="6" destOrd="0" presId="urn:microsoft.com/office/officeart/2018/2/layout/IconVerticalSolidList"/>
    <dgm:cxn modelId="{1A62BBFA-7BD9-4318-A6A7-2E0D25AF39FE}" type="presParOf" srcId="{91F45B07-9146-400D-A13A-D51DE8A750E5}" destId="{CC00C0FD-C160-4F5B-963E-E0A9B6D5D58E}" srcOrd="0" destOrd="0" presId="urn:microsoft.com/office/officeart/2018/2/layout/IconVerticalSolidList"/>
    <dgm:cxn modelId="{F8F3FB21-4EB3-491B-9D9F-4F9A2DB9806A}" type="presParOf" srcId="{91F45B07-9146-400D-A13A-D51DE8A750E5}" destId="{A0AEF188-BD0C-4043-9D28-183049C3C0B0}" srcOrd="1" destOrd="0" presId="urn:microsoft.com/office/officeart/2018/2/layout/IconVerticalSolidList"/>
    <dgm:cxn modelId="{5E349239-7B05-49AC-9FD9-A78B0E029D4B}" type="presParOf" srcId="{91F45B07-9146-400D-A13A-D51DE8A750E5}" destId="{65612D06-BFA9-4D2B-8CC6-A6D6106947B1}" srcOrd="2" destOrd="0" presId="urn:microsoft.com/office/officeart/2018/2/layout/IconVerticalSolidList"/>
    <dgm:cxn modelId="{12397447-704D-49CD-B295-2FB90D4471C1}" type="presParOf" srcId="{91F45B07-9146-400D-A13A-D51DE8A750E5}" destId="{F737BD35-5036-4FBE-9937-9D5AAC3CE2A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D55687-50F8-4EF2-9CFC-C18808A30E5B}">
      <dsp:nvSpPr>
        <dsp:cNvPr id="0" name=""/>
        <dsp:cNvSpPr/>
      </dsp:nvSpPr>
      <dsp:spPr>
        <a:xfrm>
          <a:off x="0" y="2661"/>
          <a:ext cx="7315200" cy="1233182"/>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FA3DA5-9999-4D8B-A0A1-17E20F8FA202}">
      <dsp:nvSpPr>
        <dsp:cNvPr id="0" name=""/>
        <dsp:cNvSpPr/>
      </dsp:nvSpPr>
      <dsp:spPr>
        <a:xfrm>
          <a:off x="373037" y="280127"/>
          <a:ext cx="678250" cy="6782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742C99-C0E9-428F-94FA-65D613127B8F}">
      <dsp:nvSpPr>
        <dsp:cNvPr id="0" name=""/>
        <dsp:cNvSpPr/>
      </dsp:nvSpPr>
      <dsp:spPr>
        <a:xfrm>
          <a:off x="1424325" y="2661"/>
          <a:ext cx="5827288" cy="13487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747" tIns="142747" rIns="142747" bIns="142747" numCol="1" spcCol="1270" anchor="ctr" anchorCtr="0">
          <a:noAutofit/>
        </a:bodyPr>
        <a:lstStyle/>
        <a:p>
          <a:pPr marL="0" lvl="0" indent="0" algn="l" defTabSz="622300">
            <a:lnSpc>
              <a:spcPct val="100000"/>
            </a:lnSpc>
            <a:spcBef>
              <a:spcPct val="0"/>
            </a:spcBef>
            <a:spcAft>
              <a:spcPct val="35000"/>
            </a:spcAft>
            <a:buNone/>
          </a:pPr>
          <a:r>
            <a:rPr lang="en-US" sz="1400" kern="1200" dirty="0"/>
            <a:t>The volume of grant requests has increased recently and may continue to increase. We may well use all available funds and may still receive more applications.</a:t>
          </a:r>
        </a:p>
      </dsp:txBody>
      <dsp:txXfrm>
        <a:off x="1424325" y="2661"/>
        <a:ext cx="5827288" cy="1348792"/>
      </dsp:txXfrm>
    </dsp:sp>
    <dsp:sp modelId="{DD3A189F-3C64-439C-8AD1-D8A237A36D68}">
      <dsp:nvSpPr>
        <dsp:cNvPr id="0" name=""/>
        <dsp:cNvSpPr/>
      </dsp:nvSpPr>
      <dsp:spPr>
        <a:xfrm>
          <a:off x="0" y="1688652"/>
          <a:ext cx="7315200" cy="1233182"/>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A80650-67A2-46A0-8CE7-D8E18DFEE2F9}">
      <dsp:nvSpPr>
        <dsp:cNvPr id="0" name=""/>
        <dsp:cNvSpPr/>
      </dsp:nvSpPr>
      <dsp:spPr>
        <a:xfrm>
          <a:off x="373037" y="1966118"/>
          <a:ext cx="678250" cy="6782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68A02C-205D-40D0-99B5-248814F23F51}">
      <dsp:nvSpPr>
        <dsp:cNvPr id="0" name=""/>
        <dsp:cNvSpPr/>
      </dsp:nvSpPr>
      <dsp:spPr>
        <a:xfrm>
          <a:off x="1424325" y="1688652"/>
          <a:ext cx="5827288" cy="13487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747" tIns="142747" rIns="142747" bIns="142747" numCol="1" spcCol="1270" anchor="ctr" anchorCtr="0">
          <a:noAutofit/>
        </a:bodyPr>
        <a:lstStyle/>
        <a:p>
          <a:pPr marL="0" lvl="0" indent="0" algn="l" defTabSz="622300">
            <a:lnSpc>
              <a:spcPct val="100000"/>
            </a:lnSpc>
            <a:spcBef>
              <a:spcPct val="0"/>
            </a:spcBef>
            <a:spcAft>
              <a:spcPct val="35000"/>
            </a:spcAft>
            <a:buNone/>
          </a:pPr>
          <a:r>
            <a:rPr lang="en-US" sz="1400" kern="1200" dirty="0"/>
            <a:t>The Screening Committee is proposing to the board that we change from submitting applications for approval one at a time, in the order received, to applying two deadlines for applications, July 31</a:t>
          </a:r>
          <a:r>
            <a:rPr lang="en-US" sz="1400" kern="1200" baseline="30000" dirty="0"/>
            <a:t>st</a:t>
          </a:r>
          <a:r>
            <a:rPr lang="en-US" sz="1400" kern="1200" dirty="0"/>
            <a:t> and January 31</a:t>
          </a:r>
          <a:r>
            <a:rPr lang="en-US" sz="1400" kern="1200" baseline="30000" dirty="0"/>
            <a:t>st</a:t>
          </a:r>
          <a:r>
            <a:rPr lang="en-US" sz="1400" kern="1200" dirty="0"/>
            <a:t>. </a:t>
          </a:r>
        </a:p>
        <a:p>
          <a:pPr marL="0" lvl="0" indent="0" algn="l" defTabSz="622300">
            <a:lnSpc>
              <a:spcPct val="100000"/>
            </a:lnSpc>
            <a:spcBef>
              <a:spcPct val="0"/>
            </a:spcBef>
            <a:spcAft>
              <a:spcPct val="35000"/>
            </a:spcAft>
            <a:buNone/>
          </a:pPr>
          <a:endParaRPr lang="en-US" sz="1400" kern="1200" dirty="0"/>
        </a:p>
      </dsp:txBody>
      <dsp:txXfrm>
        <a:off x="1424325" y="1688652"/>
        <a:ext cx="5827288" cy="1348792"/>
      </dsp:txXfrm>
    </dsp:sp>
    <dsp:sp modelId="{E0CEDC3F-0E81-4E6E-A2B0-003E05A9E214}">
      <dsp:nvSpPr>
        <dsp:cNvPr id="0" name=""/>
        <dsp:cNvSpPr/>
      </dsp:nvSpPr>
      <dsp:spPr>
        <a:xfrm>
          <a:off x="0" y="3374643"/>
          <a:ext cx="7315200" cy="1233182"/>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051979-2060-4001-A125-93E5DE8A97F4}">
      <dsp:nvSpPr>
        <dsp:cNvPr id="0" name=""/>
        <dsp:cNvSpPr/>
      </dsp:nvSpPr>
      <dsp:spPr>
        <a:xfrm>
          <a:off x="373037" y="3652109"/>
          <a:ext cx="678250" cy="678250"/>
        </a:xfrm>
        <a:prstGeom prst="rect">
          <a:avLst/>
        </a:prstGeom>
        <a:blipFill>
          <a:blip xmlns:r="http://schemas.openxmlformats.org/officeDocument/2006/relationships" r:embed="rId5"/>
          <a:srcRect/>
          <a:stretch>
            <a:fillRect l="-25000" r="-25000"/>
          </a:stretch>
        </a:blipFill>
        <a:ln w="12700" cap="flat" cmpd="sng" algn="ctr">
          <a:solidFill>
            <a:schemeClr val="lt2">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CBE679-1A8D-488C-BEAC-5CF49D9D91EF}">
      <dsp:nvSpPr>
        <dsp:cNvPr id="0" name=""/>
        <dsp:cNvSpPr/>
      </dsp:nvSpPr>
      <dsp:spPr>
        <a:xfrm>
          <a:off x="1424325" y="3374643"/>
          <a:ext cx="5827288" cy="13487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747" tIns="142747" rIns="142747" bIns="142747" numCol="1" spcCol="1270" anchor="ctr" anchorCtr="0">
          <a:noAutofit/>
        </a:bodyPr>
        <a:lstStyle/>
        <a:p>
          <a:pPr marL="0" lvl="0" indent="0" algn="l" defTabSz="622300">
            <a:lnSpc>
              <a:spcPct val="100000"/>
            </a:lnSpc>
            <a:spcBef>
              <a:spcPct val="0"/>
            </a:spcBef>
            <a:spcAft>
              <a:spcPct val="35000"/>
            </a:spcAft>
            <a:buNone/>
          </a:pPr>
          <a:r>
            <a:rPr lang="en-US" sz="1400" kern="1200" dirty="0"/>
            <a:t>Up to two thirds of the discretionary grant funds would be available for  to applications received by the July 31</a:t>
          </a:r>
          <a:r>
            <a:rPr lang="en-US" sz="1400" kern="1200" baseline="30000" dirty="0"/>
            <a:t>st</a:t>
          </a:r>
          <a:r>
            <a:rPr lang="en-US" sz="1400" kern="1200" dirty="0"/>
            <a:t> deadline, and the remaining funds would be reserved for applications received by January 31</a:t>
          </a:r>
          <a:r>
            <a:rPr lang="en-US" sz="1400" kern="1200" baseline="30000" dirty="0"/>
            <a:t>st</a:t>
          </a:r>
          <a:r>
            <a:rPr lang="en-US" sz="1400" kern="1200" dirty="0"/>
            <a:t>.</a:t>
          </a:r>
        </a:p>
      </dsp:txBody>
      <dsp:txXfrm>
        <a:off x="1424325" y="3374643"/>
        <a:ext cx="5827288" cy="1348792"/>
      </dsp:txXfrm>
    </dsp:sp>
    <dsp:sp modelId="{CC00C0FD-C160-4F5B-963E-E0A9B6D5D58E}">
      <dsp:nvSpPr>
        <dsp:cNvPr id="0" name=""/>
        <dsp:cNvSpPr/>
      </dsp:nvSpPr>
      <dsp:spPr>
        <a:xfrm>
          <a:off x="0" y="5060634"/>
          <a:ext cx="7315200" cy="1233182"/>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AEF188-BD0C-4043-9D28-183049C3C0B0}">
      <dsp:nvSpPr>
        <dsp:cNvPr id="0" name=""/>
        <dsp:cNvSpPr/>
      </dsp:nvSpPr>
      <dsp:spPr>
        <a:xfrm>
          <a:off x="373037" y="5338100"/>
          <a:ext cx="678250" cy="678250"/>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37BD35-5036-4FBE-9937-9D5AAC3CE2A5}">
      <dsp:nvSpPr>
        <dsp:cNvPr id="0" name=""/>
        <dsp:cNvSpPr/>
      </dsp:nvSpPr>
      <dsp:spPr>
        <a:xfrm>
          <a:off x="1424325" y="5060634"/>
          <a:ext cx="5827288" cy="13487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747" tIns="142747" rIns="142747" bIns="142747" numCol="1" spcCol="1270" anchor="ctr" anchorCtr="0">
          <a:noAutofit/>
        </a:bodyPr>
        <a:lstStyle/>
        <a:p>
          <a:pPr marL="0" lvl="0" indent="0" algn="l" defTabSz="622300">
            <a:lnSpc>
              <a:spcPct val="100000"/>
            </a:lnSpc>
            <a:spcBef>
              <a:spcPct val="0"/>
            </a:spcBef>
            <a:spcAft>
              <a:spcPct val="35000"/>
            </a:spcAft>
            <a:buNone/>
          </a:pPr>
          <a:r>
            <a:rPr lang="en-US" sz="1400" kern="1200" dirty="0"/>
            <a:t>Applications would be considered in two batches, at the foundation board meetings following each deadline, to assure that we recommend the best proposals for the funds available.</a:t>
          </a:r>
        </a:p>
      </dsp:txBody>
      <dsp:txXfrm>
        <a:off x="1424325" y="5060634"/>
        <a:ext cx="5827288" cy="134879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334AB06A-EEDC-421C-B5A0-5E9E5241A8E5}" type="datetimeFigureOut">
              <a:rPr lang="en-US" smtClean="0"/>
              <a:pPr/>
              <a:t>1/6/2026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32BF9438-3EEF-4192-9815-F6F44770AEF7}" type="slidenum">
              <a:rPr lang="en-US" smtClean="0"/>
              <a:pPr/>
              <a:t>‹#›</a:t>
            </a:fld>
            <a:endParaRPr lang="en-US" dirty="0"/>
          </a:p>
        </p:txBody>
      </p:sp>
    </p:spTree>
    <p:extLst>
      <p:ext uri="{BB962C8B-B14F-4D97-AF65-F5344CB8AC3E}">
        <p14:creationId xmlns:p14="http://schemas.microsoft.com/office/powerpoint/2010/main" val="26522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FD177CC8-001B-43AD-8769-8F49681EBEDD}"/>
              </a:ext>
            </a:extLst>
          </p:cNvPr>
          <p:cNvSpPr>
            <a:spLocks noGrp="1"/>
          </p:cNvSpPr>
          <p:nvPr>
            <p:ph type="pic" sz="quarter" idx="13"/>
          </p:nvPr>
        </p:nvSpPr>
        <p:spPr>
          <a:xfrm>
            <a:off x="0" y="0"/>
            <a:ext cx="11273115" cy="6858000"/>
          </a:xfrm>
          <a:custGeom>
            <a:avLst/>
            <a:gdLst>
              <a:gd name="connsiteX0" fmla="*/ 3348090 w 11273115"/>
              <a:gd name="connsiteY0" fmla="*/ 0 h 6858000"/>
              <a:gd name="connsiteX1" fmla="*/ 3350669 w 11273115"/>
              <a:gd name="connsiteY1" fmla="*/ 66 h 6858000"/>
              <a:gd name="connsiteX2" fmla="*/ 3350669 w 11273115"/>
              <a:gd name="connsiteY2" fmla="*/ 0 h 6858000"/>
              <a:gd name="connsiteX3" fmla="*/ 11272195 w 11273115"/>
              <a:gd name="connsiteY3" fmla="*/ 0 h 6858000"/>
              <a:gd name="connsiteX4" fmla="*/ 11272195 w 11273115"/>
              <a:gd name="connsiteY4" fmla="*/ 2961216 h 6858000"/>
              <a:gd name="connsiteX5" fmla="*/ 11271695 w 11273115"/>
              <a:gd name="connsiteY5" fmla="*/ 2961216 h 6858000"/>
              <a:gd name="connsiteX6" fmla="*/ 11273115 w 11273115"/>
              <a:gd name="connsiteY6" fmla="*/ 3017366 h 6858000"/>
              <a:gd name="connsiteX7" fmla="*/ 7818094 w 11273115"/>
              <a:gd name="connsiteY7" fmla="*/ 6846005 h 6858000"/>
              <a:gd name="connsiteX8" fmla="*/ 7660345 w 11273115"/>
              <a:gd name="connsiteY8" fmla="*/ 6858000 h 6858000"/>
              <a:gd name="connsiteX9" fmla="*/ 0 w 11273115"/>
              <a:gd name="connsiteY9" fmla="*/ 6858000 h 6858000"/>
              <a:gd name="connsiteX10" fmla="*/ 0 w 11273115"/>
              <a:gd name="connsiteY10" fmla="*/ 3105006 h 6858000"/>
              <a:gd name="connsiteX11" fmla="*/ 1984 w 11273115"/>
              <a:gd name="connsiteY11" fmla="*/ 3078405 h 6858000"/>
              <a:gd name="connsiteX12" fmla="*/ 3348090 w 11273115"/>
              <a:gd name="connsiteY12"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3115" h="6858000">
                <a:moveTo>
                  <a:pt x="3348090" y="0"/>
                </a:moveTo>
                <a:lnTo>
                  <a:pt x="3350669" y="66"/>
                </a:lnTo>
                <a:lnTo>
                  <a:pt x="3350669" y="0"/>
                </a:lnTo>
                <a:lnTo>
                  <a:pt x="11272195" y="0"/>
                </a:lnTo>
                <a:lnTo>
                  <a:pt x="11272195" y="2961216"/>
                </a:lnTo>
                <a:lnTo>
                  <a:pt x="11271695" y="2961216"/>
                </a:lnTo>
                <a:lnTo>
                  <a:pt x="11273115" y="3017366"/>
                </a:lnTo>
                <a:cubicBezTo>
                  <a:pt x="11273115" y="5009996"/>
                  <a:pt x="9758729" y="6648923"/>
                  <a:pt x="7818094" y="6846005"/>
                </a:cubicBezTo>
                <a:lnTo>
                  <a:pt x="7660345" y="6858000"/>
                </a:lnTo>
                <a:lnTo>
                  <a:pt x="0" y="6858000"/>
                </a:lnTo>
                <a:lnTo>
                  <a:pt x="0" y="3105006"/>
                </a:lnTo>
                <a:lnTo>
                  <a:pt x="1984" y="3078405"/>
                </a:lnTo>
                <a:cubicBezTo>
                  <a:pt x="174228" y="1349311"/>
                  <a:pt x="1606596" y="0"/>
                  <a:pt x="3348090" y="0"/>
                </a:cubicBezTo>
                <a:close/>
              </a:path>
            </a:pathLst>
          </a:custGeom>
          <a:solidFill>
            <a:schemeClr val="accent6"/>
          </a:solidFill>
        </p:spPr>
        <p:txBody>
          <a:bodyPr wrap="square" anchor="ctr">
            <a:noAutofit/>
          </a:bodyPr>
          <a:lstStyle>
            <a:lvl1pPr algn="ctr">
              <a:defRPr/>
            </a:lvl1pPr>
          </a:lstStyle>
          <a:p>
            <a:r>
              <a:rPr lang="en-US"/>
              <a:t>Click icon to add picture</a:t>
            </a:r>
            <a:endParaRPr lang="en-US" dirty="0"/>
          </a:p>
        </p:txBody>
      </p:sp>
      <p:sp>
        <p:nvSpPr>
          <p:cNvPr id="9" name="Freeform: Shape 8">
            <a:extLst>
              <a:ext uri="{FF2B5EF4-FFF2-40B4-BE49-F238E27FC236}">
                <a16:creationId xmlns:a16="http://schemas.microsoft.com/office/drawing/2014/main" id="{ED724945-48CE-43AA-A2D7-D18FC7CB735C}"/>
              </a:ext>
              <a:ext uri="{C183D7F6-B498-43B3-948B-1728B52AA6E4}">
                <adec:decorative xmlns:adec="http://schemas.microsoft.com/office/drawing/2017/decorative" val="1"/>
              </a:ext>
            </a:extLst>
          </p:cNvPr>
          <p:cNvSpPr/>
          <p:nvPr userDrawn="1"/>
        </p:nvSpPr>
        <p:spPr>
          <a:xfrm flipH="1" flipV="1">
            <a:off x="0" y="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Arial" panose="020B0604020202020204" pitchFamily="34" charset="0"/>
            </a:endParaRPr>
          </a:p>
        </p:txBody>
      </p:sp>
      <p:sp>
        <p:nvSpPr>
          <p:cNvPr id="14" name="Title 1">
            <a:extLst>
              <a:ext uri="{FF2B5EF4-FFF2-40B4-BE49-F238E27FC236}">
                <a16:creationId xmlns:a16="http://schemas.microsoft.com/office/drawing/2014/main" id="{FF4C4F21-0086-44BC-AE2C-731756B16DCD}"/>
              </a:ext>
            </a:extLst>
          </p:cNvPr>
          <p:cNvSpPr>
            <a:spLocks noGrp="1"/>
          </p:cNvSpPr>
          <p:nvPr>
            <p:ph type="ctrTitle"/>
          </p:nvPr>
        </p:nvSpPr>
        <p:spPr>
          <a:xfrm>
            <a:off x="609521" y="4330696"/>
            <a:ext cx="11582479" cy="2527304"/>
          </a:xfrm>
          <a:custGeom>
            <a:avLst/>
            <a:gdLst>
              <a:gd name="connsiteX0" fmla="*/ 326075 w 8600365"/>
              <a:gd name="connsiteY0" fmla="*/ 0 h 1224926"/>
              <a:gd name="connsiteX1" fmla="*/ 8274290 w 8600365"/>
              <a:gd name="connsiteY1" fmla="*/ 0 h 1224926"/>
              <a:gd name="connsiteX2" fmla="*/ 8600365 w 8600365"/>
              <a:gd name="connsiteY2" fmla="*/ 326075 h 1224926"/>
              <a:gd name="connsiteX3" fmla="*/ 8600365 w 8600365"/>
              <a:gd name="connsiteY3" fmla="*/ 1224926 h 1224926"/>
              <a:gd name="connsiteX4" fmla="*/ 8600365 w 8600365"/>
              <a:gd name="connsiteY4" fmla="*/ 1224926 h 1224926"/>
              <a:gd name="connsiteX5" fmla="*/ 0 w 8600365"/>
              <a:gd name="connsiteY5" fmla="*/ 1224926 h 1224926"/>
              <a:gd name="connsiteX6" fmla="*/ 0 w 8600365"/>
              <a:gd name="connsiteY6" fmla="*/ 1224926 h 1224926"/>
              <a:gd name="connsiteX7" fmla="*/ 0 w 8600365"/>
              <a:gd name="connsiteY7" fmla="*/ 326075 h 1224926"/>
              <a:gd name="connsiteX8" fmla="*/ 326075 w 8600365"/>
              <a:gd name="connsiteY8" fmla="*/ 0 h 1224926"/>
              <a:gd name="connsiteX0" fmla="*/ 326075 w 8687289"/>
              <a:gd name="connsiteY0" fmla="*/ 0 h 1224926"/>
              <a:gd name="connsiteX1" fmla="*/ 8609570 w 8687289"/>
              <a:gd name="connsiteY1" fmla="*/ 0 h 1224926"/>
              <a:gd name="connsiteX2" fmla="*/ 8600365 w 8687289"/>
              <a:gd name="connsiteY2" fmla="*/ 326075 h 1224926"/>
              <a:gd name="connsiteX3" fmla="*/ 8600365 w 8687289"/>
              <a:gd name="connsiteY3" fmla="*/ 1224926 h 1224926"/>
              <a:gd name="connsiteX4" fmla="*/ 8600365 w 8687289"/>
              <a:gd name="connsiteY4" fmla="*/ 1224926 h 1224926"/>
              <a:gd name="connsiteX5" fmla="*/ 0 w 8687289"/>
              <a:gd name="connsiteY5" fmla="*/ 1224926 h 1224926"/>
              <a:gd name="connsiteX6" fmla="*/ 0 w 8687289"/>
              <a:gd name="connsiteY6" fmla="*/ 1224926 h 1224926"/>
              <a:gd name="connsiteX7" fmla="*/ 0 w 8687289"/>
              <a:gd name="connsiteY7" fmla="*/ 326075 h 1224926"/>
              <a:gd name="connsiteX8" fmla="*/ 326075 w 8687289"/>
              <a:gd name="connsiteY8" fmla="*/ 0 h 1224926"/>
              <a:gd name="connsiteX0" fmla="*/ 326075 w 8635417"/>
              <a:gd name="connsiteY0" fmla="*/ 0 h 1224926"/>
              <a:gd name="connsiteX1" fmla="*/ 8533370 w 8635417"/>
              <a:gd name="connsiteY1" fmla="*/ 0 h 1224926"/>
              <a:gd name="connsiteX2" fmla="*/ 8600365 w 8635417"/>
              <a:gd name="connsiteY2" fmla="*/ 326075 h 1224926"/>
              <a:gd name="connsiteX3" fmla="*/ 8600365 w 8635417"/>
              <a:gd name="connsiteY3" fmla="*/ 1224926 h 1224926"/>
              <a:gd name="connsiteX4" fmla="*/ 8600365 w 8635417"/>
              <a:gd name="connsiteY4" fmla="*/ 1224926 h 1224926"/>
              <a:gd name="connsiteX5" fmla="*/ 0 w 8635417"/>
              <a:gd name="connsiteY5" fmla="*/ 1224926 h 1224926"/>
              <a:gd name="connsiteX6" fmla="*/ 0 w 8635417"/>
              <a:gd name="connsiteY6" fmla="*/ 1224926 h 1224926"/>
              <a:gd name="connsiteX7" fmla="*/ 0 w 8635417"/>
              <a:gd name="connsiteY7" fmla="*/ 326075 h 1224926"/>
              <a:gd name="connsiteX8" fmla="*/ 326075 w 8635417"/>
              <a:gd name="connsiteY8" fmla="*/ 0 h 1224926"/>
              <a:gd name="connsiteX0" fmla="*/ 326075 w 8626903"/>
              <a:gd name="connsiteY0" fmla="*/ 0 h 1224926"/>
              <a:gd name="connsiteX1" fmla="*/ 8518130 w 8626903"/>
              <a:gd name="connsiteY1" fmla="*/ 0 h 1224926"/>
              <a:gd name="connsiteX2" fmla="*/ 8600365 w 8626903"/>
              <a:gd name="connsiteY2" fmla="*/ 326075 h 1224926"/>
              <a:gd name="connsiteX3" fmla="*/ 8600365 w 8626903"/>
              <a:gd name="connsiteY3" fmla="*/ 1224926 h 1224926"/>
              <a:gd name="connsiteX4" fmla="*/ 8600365 w 8626903"/>
              <a:gd name="connsiteY4" fmla="*/ 1224926 h 1224926"/>
              <a:gd name="connsiteX5" fmla="*/ 0 w 8626903"/>
              <a:gd name="connsiteY5" fmla="*/ 1224926 h 1224926"/>
              <a:gd name="connsiteX6" fmla="*/ 0 w 8626903"/>
              <a:gd name="connsiteY6" fmla="*/ 1224926 h 1224926"/>
              <a:gd name="connsiteX7" fmla="*/ 0 w 8626903"/>
              <a:gd name="connsiteY7" fmla="*/ 326075 h 1224926"/>
              <a:gd name="connsiteX8" fmla="*/ 326075 w 8626903"/>
              <a:gd name="connsiteY8" fmla="*/ 0 h 1224926"/>
              <a:gd name="connsiteX0" fmla="*/ 326075 w 8600365"/>
              <a:gd name="connsiteY0" fmla="*/ 0 h 1224926"/>
              <a:gd name="connsiteX1" fmla="*/ 8518130 w 8600365"/>
              <a:gd name="connsiteY1" fmla="*/ 0 h 1224926"/>
              <a:gd name="connsiteX2" fmla="*/ 8600365 w 8600365"/>
              <a:gd name="connsiteY2" fmla="*/ 326075 h 1224926"/>
              <a:gd name="connsiteX3" fmla="*/ 8600365 w 8600365"/>
              <a:gd name="connsiteY3" fmla="*/ 1224926 h 1224926"/>
              <a:gd name="connsiteX4" fmla="*/ 8600365 w 8600365"/>
              <a:gd name="connsiteY4" fmla="*/ 1224926 h 1224926"/>
              <a:gd name="connsiteX5" fmla="*/ 0 w 8600365"/>
              <a:gd name="connsiteY5" fmla="*/ 1224926 h 1224926"/>
              <a:gd name="connsiteX6" fmla="*/ 0 w 8600365"/>
              <a:gd name="connsiteY6" fmla="*/ 1224926 h 1224926"/>
              <a:gd name="connsiteX7" fmla="*/ 0 w 8600365"/>
              <a:gd name="connsiteY7" fmla="*/ 326075 h 1224926"/>
              <a:gd name="connsiteX8" fmla="*/ 326075 w 8600365"/>
              <a:gd name="connsiteY8" fmla="*/ 0 h 1224926"/>
              <a:gd name="connsiteX0" fmla="*/ 326075 w 8600365"/>
              <a:gd name="connsiteY0" fmla="*/ 0 h 1224926"/>
              <a:gd name="connsiteX1" fmla="*/ 8518130 w 8600365"/>
              <a:gd name="connsiteY1" fmla="*/ 0 h 1224926"/>
              <a:gd name="connsiteX2" fmla="*/ 8600365 w 8600365"/>
              <a:gd name="connsiteY2" fmla="*/ 764225 h 1224926"/>
              <a:gd name="connsiteX3" fmla="*/ 8600365 w 8600365"/>
              <a:gd name="connsiteY3" fmla="*/ 1224926 h 1224926"/>
              <a:gd name="connsiteX4" fmla="*/ 8600365 w 8600365"/>
              <a:gd name="connsiteY4" fmla="*/ 1224926 h 1224926"/>
              <a:gd name="connsiteX5" fmla="*/ 0 w 8600365"/>
              <a:gd name="connsiteY5" fmla="*/ 1224926 h 1224926"/>
              <a:gd name="connsiteX6" fmla="*/ 0 w 8600365"/>
              <a:gd name="connsiteY6" fmla="*/ 1224926 h 1224926"/>
              <a:gd name="connsiteX7" fmla="*/ 0 w 8600365"/>
              <a:gd name="connsiteY7" fmla="*/ 326075 h 1224926"/>
              <a:gd name="connsiteX8" fmla="*/ 326075 w 8600365"/>
              <a:gd name="connsiteY8" fmla="*/ 0 h 1224926"/>
              <a:gd name="connsiteX0" fmla="*/ 326075 w 8611111"/>
              <a:gd name="connsiteY0" fmla="*/ 0 h 1224926"/>
              <a:gd name="connsiteX1" fmla="*/ 8603855 w 8611111"/>
              <a:gd name="connsiteY1" fmla="*/ 0 h 1224926"/>
              <a:gd name="connsiteX2" fmla="*/ 8600365 w 8611111"/>
              <a:gd name="connsiteY2" fmla="*/ 764225 h 1224926"/>
              <a:gd name="connsiteX3" fmla="*/ 8600365 w 8611111"/>
              <a:gd name="connsiteY3" fmla="*/ 1224926 h 1224926"/>
              <a:gd name="connsiteX4" fmla="*/ 8600365 w 8611111"/>
              <a:gd name="connsiteY4" fmla="*/ 1224926 h 1224926"/>
              <a:gd name="connsiteX5" fmla="*/ 0 w 8611111"/>
              <a:gd name="connsiteY5" fmla="*/ 1224926 h 1224926"/>
              <a:gd name="connsiteX6" fmla="*/ 0 w 8611111"/>
              <a:gd name="connsiteY6" fmla="*/ 1224926 h 1224926"/>
              <a:gd name="connsiteX7" fmla="*/ 0 w 8611111"/>
              <a:gd name="connsiteY7" fmla="*/ 326075 h 1224926"/>
              <a:gd name="connsiteX8" fmla="*/ 326075 w 8611111"/>
              <a:gd name="connsiteY8" fmla="*/ 0 h 1224926"/>
              <a:gd name="connsiteX0" fmla="*/ 326075 w 8611111"/>
              <a:gd name="connsiteY0" fmla="*/ 0 h 1224926"/>
              <a:gd name="connsiteX1" fmla="*/ 8603855 w 8611111"/>
              <a:gd name="connsiteY1" fmla="*/ 0 h 1224926"/>
              <a:gd name="connsiteX2" fmla="*/ 8600365 w 8611111"/>
              <a:gd name="connsiteY2" fmla="*/ 764225 h 1224926"/>
              <a:gd name="connsiteX3" fmla="*/ 8600365 w 8611111"/>
              <a:gd name="connsiteY3" fmla="*/ 1224926 h 1224926"/>
              <a:gd name="connsiteX4" fmla="*/ 8600365 w 8611111"/>
              <a:gd name="connsiteY4" fmla="*/ 1224926 h 1224926"/>
              <a:gd name="connsiteX5" fmla="*/ 0 w 8611111"/>
              <a:gd name="connsiteY5" fmla="*/ 1224926 h 1224926"/>
              <a:gd name="connsiteX6" fmla="*/ 0 w 8611111"/>
              <a:gd name="connsiteY6" fmla="*/ 1224926 h 1224926"/>
              <a:gd name="connsiteX7" fmla="*/ 0 w 8611111"/>
              <a:gd name="connsiteY7" fmla="*/ 326075 h 1224926"/>
              <a:gd name="connsiteX8" fmla="*/ 326075 w 8611111"/>
              <a:gd name="connsiteY8" fmla="*/ 0 h 1224926"/>
              <a:gd name="connsiteX0" fmla="*/ 326075 w 8606958"/>
              <a:gd name="connsiteY0" fmla="*/ 0 h 1224926"/>
              <a:gd name="connsiteX1" fmla="*/ 8603855 w 8606958"/>
              <a:gd name="connsiteY1" fmla="*/ 0 h 1224926"/>
              <a:gd name="connsiteX2" fmla="*/ 8600365 w 8606958"/>
              <a:gd name="connsiteY2" fmla="*/ 764225 h 1224926"/>
              <a:gd name="connsiteX3" fmla="*/ 8600365 w 8606958"/>
              <a:gd name="connsiteY3" fmla="*/ 1224926 h 1224926"/>
              <a:gd name="connsiteX4" fmla="*/ 8600365 w 8606958"/>
              <a:gd name="connsiteY4" fmla="*/ 1224926 h 1224926"/>
              <a:gd name="connsiteX5" fmla="*/ 0 w 8606958"/>
              <a:gd name="connsiteY5" fmla="*/ 1224926 h 1224926"/>
              <a:gd name="connsiteX6" fmla="*/ 0 w 8606958"/>
              <a:gd name="connsiteY6" fmla="*/ 1224926 h 1224926"/>
              <a:gd name="connsiteX7" fmla="*/ 0 w 8606958"/>
              <a:gd name="connsiteY7" fmla="*/ 326075 h 1224926"/>
              <a:gd name="connsiteX8" fmla="*/ 326075 w 8606958"/>
              <a:gd name="connsiteY8" fmla="*/ 0 h 1224926"/>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0 w 8606958"/>
              <a:gd name="connsiteY6" fmla="*/ 1237299 h 1237299"/>
              <a:gd name="connsiteX7" fmla="*/ 0 w 8606958"/>
              <a:gd name="connsiteY7" fmla="*/ 338448 h 1237299"/>
              <a:gd name="connsiteX8" fmla="*/ 1722819 w 8606958"/>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0 w 8606958"/>
              <a:gd name="connsiteY6" fmla="*/ 1237299 h 1237299"/>
              <a:gd name="connsiteX7" fmla="*/ 405811 w 8606958"/>
              <a:gd name="connsiteY7" fmla="*/ 480737 h 1237299"/>
              <a:gd name="connsiteX8" fmla="*/ 1722819 w 8606958"/>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0 w 8606958"/>
              <a:gd name="connsiteY6" fmla="*/ 1237299 h 1237299"/>
              <a:gd name="connsiteX7" fmla="*/ 405811 w 8606958"/>
              <a:gd name="connsiteY7" fmla="*/ 480737 h 1237299"/>
              <a:gd name="connsiteX8" fmla="*/ 1722819 w 8606958"/>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585122 w 8606958"/>
              <a:gd name="connsiteY6" fmla="*/ 909415 h 1237299"/>
              <a:gd name="connsiteX7" fmla="*/ 405811 w 8606958"/>
              <a:gd name="connsiteY7" fmla="*/ 480737 h 1237299"/>
              <a:gd name="connsiteX8" fmla="*/ 1722819 w 8606958"/>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585122 w 8606958"/>
              <a:gd name="connsiteY6" fmla="*/ 909415 h 1237299"/>
              <a:gd name="connsiteX7" fmla="*/ 405811 w 8606958"/>
              <a:gd name="connsiteY7" fmla="*/ 480737 h 1237299"/>
              <a:gd name="connsiteX8" fmla="*/ 1722819 w 8606958"/>
              <a:gd name="connsiteY8" fmla="*/ 0 h 1237299"/>
              <a:gd name="connsiteX0" fmla="*/ 1932911 w 8817050"/>
              <a:gd name="connsiteY0" fmla="*/ 0 h 1237299"/>
              <a:gd name="connsiteX1" fmla="*/ 8813947 w 8817050"/>
              <a:gd name="connsiteY1" fmla="*/ 12373 h 1237299"/>
              <a:gd name="connsiteX2" fmla="*/ 8810457 w 8817050"/>
              <a:gd name="connsiteY2" fmla="*/ 776598 h 1237299"/>
              <a:gd name="connsiteX3" fmla="*/ 8810457 w 8817050"/>
              <a:gd name="connsiteY3" fmla="*/ 1237299 h 1237299"/>
              <a:gd name="connsiteX4" fmla="*/ 8810457 w 8817050"/>
              <a:gd name="connsiteY4" fmla="*/ 1237299 h 1237299"/>
              <a:gd name="connsiteX5" fmla="*/ 210092 w 8817050"/>
              <a:gd name="connsiteY5" fmla="*/ 1237299 h 1237299"/>
              <a:gd name="connsiteX6" fmla="*/ 313904 w 8817050"/>
              <a:gd name="connsiteY6" fmla="*/ 810431 h 1237299"/>
              <a:gd name="connsiteX7" fmla="*/ 615903 w 8817050"/>
              <a:gd name="connsiteY7" fmla="*/ 480737 h 1237299"/>
              <a:gd name="connsiteX8" fmla="*/ 1932911 w 8817050"/>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103812 w 8606958"/>
              <a:gd name="connsiteY6" fmla="*/ 810431 h 1237299"/>
              <a:gd name="connsiteX7" fmla="*/ 405811 w 8606958"/>
              <a:gd name="connsiteY7" fmla="*/ 480737 h 1237299"/>
              <a:gd name="connsiteX8" fmla="*/ 1722819 w 8606958"/>
              <a:gd name="connsiteY8" fmla="*/ 0 h 1237299"/>
              <a:gd name="connsiteX0" fmla="*/ 1731342 w 8615481"/>
              <a:gd name="connsiteY0" fmla="*/ 0 h 1237299"/>
              <a:gd name="connsiteX1" fmla="*/ 8612378 w 8615481"/>
              <a:gd name="connsiteY1" fmla="*/ 12373 h 1237299"/>
              <a:gd name="connsiteX2" fmla="*/ 8608888 w 8615481"/>
              <a:gd name="connsiteY2" fmla="*/ 776598 h 1237299"/>
              <a:gd name="connsiteX3" fmla="*/ 8608888 w 8615481"/>
              <a:gd name="connsiteY3" fmla="*/ 1237299 h 1237299"/>
              <a:gd name="connsiteX4" fmla="*/ 8608888 w 8615481"/>
              <a:gd name="connsiteY4" fmla="*/ 1237299 h 1237299"/>
              <a:gd name="connsiteX5" fmla="*/ 8523 w 8615481"/>
              <a:gd name="connsiteY5" fmla="*/ 1237299 h 1237299"/>
              <a:gd name="connsiteX6" fmla="*/ 112335 w 8615481"/>
              <a:gd name="connsiteY6" fmla="*/ 810431 h 1237299"/>
              <a:gd name="connsiteX7" fmla="*/ 414334 w 8615481"/>
              <a:gd name="connsiteY7" fmla="*/ 480737 h 1237299"/>
              <a:gd name="connsiteX8" fmla="*/ 1731342 w 8615481"/>
              <a:gd name="connsiteY8" fmla="*/ 0 h 1237299"/>
              <a:gd name="connsiteX0" fmla="*/ 1731342 w 8615481"/>
              <a:gd name="connsiteY0" fmla="*/ 0 h 1237299"/>
              <a:gd name="connsiteX1" fmla="*/ 8612378 w 8615481"/>
              <a:gd name="connsiteY1" fmla="*/ 12373 h 1237299"/>
              <a:gd name="connsiteX2" fmla="*/ 8608888 w 8615481"/>
              <a:gd name="connsiteY2" fmla="*/ 776598 h 1237299"/>
              <a:gd name="connsiteX3" fmla="*/ 8608888 w 8615481"/>
              <a:gd name="connsiteY3" fmla="*/ 1237299 h 1237299"/>
              <a:gd name="connsiteX4" fmla="*/ 8608888 w 8615481"/>
              <a:gd name="connsiteY4" fmla="*/ 1237299 h 1237299"/>
              <a:gd name="connsiteX5" fmla="*/ 8523 w 8615481"/>
              <a:gd name="connsiteY5" fmla="*/ 1237299 h 1237299"/>
              <a:gd name="connsiteX6" fmla="*/ 112335 w 8615481"/>
              <a:gd name="connsiteY6" fmla="*/ 810431 h 1237299"/>
              <a:gd name="connsiteX7" fmla="*/ 782395 w 8615481"/>
              <a:gd name="connsiteY7" fmla="*/ 251837 h 1237299"/>
              <a:gd name="connsiteX8" fmla="*/ 1731342 w 8615481"/>
              <a:gd name="connsiteY8" fmla="*/ 0 h 1237299"/>
              <a:gd name="connsiteX0" fmla="*/ 1731342 w 8615481"/>
              <a:gd name="connsiteY0" fmla="*/ 0 h 1237299"/>
              <a:gd name="connsiteX1" fmla="*/ 8612378 w 8615481"/>
              <a:gd name="connsiteY1" fmla="*/ 12373 h 1237299"/>
              <a:gd name="connsiteX2" fmla="*/ 8608888 w 8615481"/>
              <a:gd name="connsiteY2" fmla="*/ 776598 h 1237299"/>
              <a:gd name="connsiteX3" fmla="*/ 8608888 w 8615481"/>
              <a:gd name="connsiteY3" fmla="*/ 1237299 h 1237299"/>
              <a:gd name="connsiteX4" fmla="*/ 8608888 w 8615481"/>
              <a:gd name="connsiteY4" fmla="*/ 1237299 h 1237299"/>
              <a:gd name="connsiteX5" fmla="*/ 8523 w 8615481"/>
              <a:gd name="connsiteY5" fmla="*/ 1237299 h 1237299"/>
              <a:gd name="connsiteX6" fmla="*/ 112335 w 8615481"/>
              <a:gd name="connsiteY6" fmla="*/ 810431 h 1237299"/>
              <a:gd name="connsiteX7" fmla="*/ 782395 w 8615481"/>
              <a:gd name="connsiteY7" fmla="*/ 251837 h 1237299"/>
              <a:gd name="connsiteX8" fmla="*/ 1731342 w 8615481"/>
              <a:gd name="connsiteY8" fmla="*/ 0 h 1237299"/>
              <a:gd name="connsiteX0" fmla="*/ 1731342 w 8615481"/>
              <a:gd name="connsiteY0" fmla="*/ 0 h 1237299"/>
              <a:gd name="connsiteX1" fmla="*/ 8612378 w 8615481"/>
              <a:gd name="connsiteY1" fmla="*/ 12373 h 1237299"/>
              <a:gd name="connsiteX2" fmla="*/ 8608888 w 8615481"/>
              <a:gd name="connsiteY2" fmla="*/ 776598 h 1237299"/>
              <a:gd name="connsiteX3" fmla="*/ 8608888 w 8615481"/>
              <a:gd name="connsiteY3" fmla="*/ 1237299 h 1237299"/>
              <a:gd name="connsiteX4" fmla="*/ 8608888 w 8615481"/>
              <a:gd name="connsiteY4" fmla="*/ 1237299 h 1237299"/>
              <a:gd name="connsiteX5" fmla="*/ 8523 w 8615481"/>
              <a:gd name="connsiteY5" fmla="*/ 1237299 h 1237299"/>
              <a:gd name="connsiteX6" fmla="*/ 112335 w 8615481"/>
              <a:gd name="connsiteY6" fmla="*/ 810431 h 1237299"/>
              <a:gd name="connsiteX7" fmla="*/ 782395 w 8615481"/>
              <a:gd name="connsiteY7" fmla="*/ 251837 h 1237299"/>
              <a:gd name="connsiteX8" fmla="*/ 1731342 w 8615481"/>
              <a:gd name="connsiteY8" fmla="*/ 0 h 1237299"/>
              <a:gd name="connsiteX0" fmla="*/ 1727632 w 8611771"/>
              <a:gd name="connsiteY0" fmla="*/ 0 h 1237299"/>
              <a:gd name="connsiteX1" fmla="*/ 8608668 w 8611771"/>
              <a:gd name="connsiteY1" fmla="*/ 12373 h 1237299"/>
              <a:gd name="connsiteX2" fmla="*/ 8605178 w 8611771"/>
              <a:gd name="connsiteY2" fmla="*/ 776598 h 1237299"/>
              <a:gd name="connsiteX3" fmla="*/ 8605178 w 8611771"/>
              <a:gd name="connsiteY3" fmla="*/ 1237299 h 1237299"/>
              <a:gd name="connsiteX4" fmla="*/ 8605178 w 8611771"/>
              <a:gd name="connsiteY4" fmla="*/ 1237299 h 1237299"/>
              <a:gd name="connsiteX5" fmla="*/ 4813 w 8611771"/>
              <a:gd name="connsiteY5" fmla="*/ 1237299 h 1237299"/>
              <a:gd name="connsiteX6" fmla="*/ 108625 w 8611771"/>
              <a:gd name="connsiteY6" fmla="*/ 810431 h 1237299"/>
              <a:gd name="connsiteX7" fmla="*/ 778685 w 8611771"/>
              <a:gd name="connsiteY7" fmla="*/ 251837 h 1237299"/>
              <a:gd name="connsiteX8" fmla="*/ 1727632 w 8611771"/>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103812 w 8606958"/>
              <a:gd name="connsiteY6" fmla="*/ 810431 h 1237299"/>
              <a:gd name="connsiteX7" fmla="*/ 773872 w 8606958"/>
              <a:gd name="connsiteY7" fmla="*/ 251837 h 1237299"/>
              <a:gd name="connsiteX8" fmla="*/ 1722819 w 8606958"/>
              <a:gd name="connsiteY8" fmla="*/ 0 h 1237299"/>
              <a:gd name="connsiteX0" fmla="*/ 1726697 w 8610836"/>
              <a:gd name="connsiteY0" fmla="*/ 0 h 1237299"/>
              <a:gd name="connsiteX1" fmla="*/ 8607733 w 8610836"/>
              <a:gd name="connsiteY1" fmla="*/ 12373 h 1237299"/>
              <a:gd name="connsiteX2" fmla="*/ 8604243 w 8610836"/>
              <a:gd name="connsiteY2" fmla="*/ 776598 h 1237299"/>
              <a:gd name="connsiteX3" fmla="*/ 8604243 w 8610836"/>
              <a:gd name="connsiteY3" fmla="*/ 1237299 h 1237299"/>
              <a:gd name="connsiteX4" fmla="*/ 8604243 w 8610836"/>
              <a:gd name="connsiteY4" fmla="*/ 1237299 h 1237299"/>
              <a:gd name="connsiteX5" fmla="*/ 3878 w 8610836"/>
              <a:gd name="connsiteY5" fmla="*/ 1237299 h 1237299"/>
              <a:gd name="connsiteX6" fmla="*/ 88815 w 8610836"/>
              <a:gd name="connsiteY6" fmla="*/ 810431 h 1237299"/>
              <a:gd name="connsiteX7" fmla="*/ 777750 w 8610836"/>
              <a:gd name="connsiteY7" fmla="*/ 251837 h 1237299"/>
              <a:gd name="connsiteX8" fmla="*/ 1726697 w 8610836"/>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84937 w 8606958"/>
              <a:gd name="connsiteY6" fmla="*/ 810431 h 1237299"/>
              <a:gd name="connsiteX7" fmla="*/ 773872 w 8606958"/>
              <a:gd name="connsiteY7" fmla="*/ 251837 h 1237299"/>
              <a:gd name="connsiteX8" fmla="*/ 1722819 w 8606958"/>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84937 w 8606958"/>
              <a:gd name="connsiteY6" fmla="*/ 810431 h 1237299"/>
              <a:gd name="connsiteX7" fmla="*/ 773872 w 8606958"/>
              <a:gd name="connsiteY7" fmla="*/ 251837 h 1237299"/>
              <a:gd name="connsiteX8" fmla="*/ 1722819 w 8606958"/>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84937 w 8606958"/>
              <a:gd name="connsiteY6" fmla="*/ 810431 h 1237299"/>
              <a:gd name="connsiteX7" fmla="*/ 773872 w 8606958"/>
              <a:gd name="connsiteY7" fmla="*/ 251837 h 1237299"/>
              <a:gd name="connsiteX8" fmla="*/ 1722819 w 8606958"/>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84937 w 8606958"/>
              <a:gd name="connsiteY6" fmla="*/ 810431 h 1237299"/>
              <a:gd name="connsiteX7" fmla="*/ 773872 w 8606958"/>
              <a:gd name="connsiteY7" fmla="*/ 251837 h 1237299"/>
              <a:gd name="connsiteX8" fmla="*/ 1722819 w 8606958"/>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84937 w 8606958"/>
              <a:gd name="connsiteY6" fmla="*/ 810431 h 1237299"/>
              <a:gd name="connsiteX7" fmla="*/ 745560 w 8606958"/>
              <a:gd name="connsiteY7" fmla="*/ 239464 h 1237299"/>
              <a:gd name="connsiteX8" fmla="*/ 1722819 w 8606958"/>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84937 w 8606958"/>
              <a:gd name="connsiteY6" fmla="*/ 810431 h 1237299"/>
              <a:gd name="connsiteX7" fmla="*/ 745560 w 8606958"/>
              <a:gd name="connsiteY7" fmla="*/ 239464 h 1237299"/>
              <a:gd name="connsiteX8" fmla="*/ 1722819 w 8606958"/>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84937 w 8606958"/>
              <a:gd name="connsiteY6" fmla="*/ 810431 h 1237299"/>
              <a:gd name="connsiteX7" fmla="*/ 745560 w 8606958"/>
              <a:gd name="connsiteY7" fmla="*/ 239464 h 1237299"/>
              <a:gd name="connsiteX8" fmla="*/ 1722819 w 8606958"/>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84937 w 8606958"/>
              <a:gd name="connsiteY6" fmla="*/ 810431 h 1237299"/>
              <a:gd name="connsiteX7" fmla="*/ 745560 w 8606958"/>
              <a:gd name="connsiteY7" fmla="*/ 239464 h 1237299"/>
              <a:gd name="connsiteX8" fmla="*/ 1722819 w 8606958"/>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84937 w 8606958"/>
              <a:gd name="connsiteY6" fmla="*/ 810431 h 1237299"/>
              <a:gd name="connsiteX7" fmla="*/ 745560 w 8606958"/>
              <a:gd name="connsiteY7" fmla="*/ 239464 h 1237299"/>
              <a:gd name="connsiteX8" fmla="*/ 1722819 w 8606958"/>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84937 w 8606958"/>
              <a:gd name="connsiteY6" fmla="*/ 810431 h 1237299"/>
              <a:gd name="connsiteX7" fmla="*/ 745560 w 8606958"/>
              <a:gd name="connsiteY7" fmla="*/ 239464 h 1237299"/>
              <a:gd name="connsiteX8" fmla="*/ 1722819 w 8606958"/>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84937 w 8606958"/>
              <a:gd name="connsiteY6" fmla="*/ 810431 h 1237299"/>
              <a:gd name="connsiteX7" fmla="*/ 745560 w 8606958"/>
              <a:gd name="connsiteY7" fmla="*/ 239464 h 1237299"/>
              <a:gd name="connsiteX8" fmla="*/ 1722819 w 8606958"/>
              <a:gd name="connsiteY8" fmla="*/ 0 h 1237299"/>
              <a:gd name="connsiteX0" fmla="*/ 1637882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84937 w 8606958"/>
              <a:gd name="connsiteY6" fmla="*/ 810431 h 1237299"/>
              <a:gd name="connsiteX7" fmla="*/ 745560 w 8606958"/>
              <a:gd name="connsiteY7" fmla="*/ 239464 h 1237299"/>
              <a:gd name="connsiteX8" fmla="*/ 1637882 w 8606958"/>
              <a:gd name="connsiteY8" fmla="*/ 0 h 1237299"/>
              <a:gd name="connsiteX0" fmla="*/ 2298504 w 8606958"/>
              <a:gd name="connsiteY0" fmla="*/ 0 h 1249672"/>
              <a:gd name="connsiteX1" fmla="*/ 8603855 w 8606958"/>
              <a:gd name="connsiteY1" fmla="*/ 24746 h 1249672"/>
              <a:gd name="connsiteX2" fmla="*/ 8600365 w 8606958"/>
              <a:gd name="connsiteY2" fmla="*/ 788971 h 1249672"/>
              <a:gd name="connsiteX3" fmla="*/ 8600365 w 8606958"/>
              <a:gd name="connsiteY3" fmla="*/ 1249672 h 1249672"/>
              <a:gd name="connsiteX4" fmla="*/ 8600365 w 8606958"/>
              <a:gd name="connsiteY4" fmla="*/ 1249672 h 1249672"/>
              <a:gd name="connsiteX5" fmla="*/ 0 w 8606958"/>
              <a:gd name="connsiteY5" fmla="*/ 1249672 h 1249672"/>
              <a:gd name="connsiteX6" fmla="*/ 84937 w 8606958"/>
              <a:gd name="connsiteY6" fmla="*/ 822804 h 1249672"/>
              <a:gd name="connsiteX7" fmla="*/ 745560 w 8606958"/>
              <a:gd name="connsiteY7" fmla="*/ 251837 h 1249672"/>
              <a:gd name="connsiteX8" fmla="*/ 2298504 w 8606958"/>
              <a:gd name="connsiteY8" fmla="*/ 0 h 1249672"/>
              <a:gd name="connsiteX0" fmla="*/ 2298504 w 8606958"/>
              <a:gd name="connsiteY0" fmla="*/ 0 h 1249672"/>
              <a:gd name="connsiteX1" fmla="*/ 8603855 w 8606958"/>
              <a:gd name="connsiteY1" fmla="*/ 24746 h 1249672"/>
              <a:gd name="connsiteX2" fmla="*/ 8600365 w 8606958"/>
              <a:gd name="connsiteY2" fmla="*/ 788971 h 1249672"/>
              <a:gd name="connsiteX3" fmla="*/ 8600365 w 8606958"/>
              <a:gd name="connsiteY3" fmla="*/ 1249672 h 1249672"/>
              <a:gd name="connsiteX4" fmla="*/ 8600365 w 8606958"/>
              <a:gd name="connsiteY4" fmla="*/ 1249672 h 1249672"/>
              <a:gd name="connsiteX5" fmla="*/ 0 w 8606958"/>
              <a:gd name="connsiteY5" fmla="*/ 1249672 h 1249672"/>
              <a:gd name="connsiteX6" fmla="*/ 84937 w 8606958"/>
              <a:gd name="connsiteY6" fmla="*/ 822804 h 1249672"/>
              <a:gd name="connsiteX7" fmla="*/ 745560 w 8606958"/>
              <a:gd name="connsiteY7" fmla="*/ 251837 h 1249672"/>
              <a:gd name="connsiteX8" fmla="*/ 2298504 w 8606958"/>
              <a:gd name="connsiteY8" fmla="*/ 0 h 1249672"/>
              <a:gd name="connsiteX0" fmla="*/ 2298504 w 8606958"/>
              <a:gd name="connsiteY0" fmla="*/ 0 h 1249672"/>
              <a:gd name="connsiteX1" fmla="*/ 8603855 w 8606958"/>
              <a:gd name="connsiteY1" fmla="*/ 24746 h 1249672"/>
              <a:gd name="connsiteX2" fmla="*/ 8600365 w 8606958"/>
              <a:gd name="connsiteY2" fmla="*/ 788971 h 1249672"/>
              <a:gd name="connsiteX3" fmla="*/ 8600365 w 8606958"/>
              <a:gd name="connsiteY3" fmla="*/ 1249672 h 1249672"/>
              <a:gd name="connsiteX4" fmla="*/ 8600365 w 8606958"/>
              <a:gd name="connsiteY4" fmla="*/ 1249672 h 1249672"/>
              <a:gd name="connsiteX5" fmla="*/ 0 w 8606958"/>
              <a:gd name="connsiteY5" fmla="*/ 1249672 h 1249672"/>
              <a:gd name="connsiteX6" fmla="*/ 84937 w 8606958"/>
              <a:gd name="connsiteY6" fmla="*/ 822804 h 1249672"/>
              <a:gd name="connsiteX7" fmla="*/ 2298504 w 8606958"/>
              <a:gd name="connsiteY7" fmla="*/ 0 h 1249672"/>
              <a:gd name="connsiteX0" fmla="*/ 2600441 w 8908895"/>
              <a:gd name="connsiteY0" fmla="*/ 0 h 1249672"/>
              <a:gd name="connsiteX1" fmla="*/ 8905792 w 8908895"/>
              <a:gd name="connsiteY1" fmla="*/ 24746 h 1249672"/>
              <a:gd name="connsiteX2" fmla="*/ 8902302 w 8908895"/>
              <a:gd name="connsiteY2" fmla="*/ 788971 h 1249672"/>
              <a:gd name="connsiteX3" fmla="*/ 8902302 w 8908895"/>
              <a:gd name="connsiteY3" fmla="*/ 1249672 h 1249672"/>
              <a:gd name="connsiteX4" fmla="*/ 8902302 w 8908895"/>
              <a:gd name="connsiteY4" fmla="*/ 1249672 h 1249672"/>
              <a:gd name="connsiteX5" fmla="*/ 301937 w 8908895"/>
              <a:gd name="connsiteY5" fmla="*/ 1249672 h 1249672"/>
              <a:gd name="connsiteX6" fmla="*/ 2600441 w 8908895"/>
              <a:gd name="connsiteY6" fmla="*/ 0 h 1249672"/>
              <a:gd name="connsiteX0" fmla="*/ 2600441 w 8908895"/>
              <a:gd name="connsiteY0" fmla="*/ 0 h 1231113"/>
              <a:gd name="connsiteX1" fmla="*/ 8905792 w 8908895"/>
              <a:gd name="connsiteY1" fmla="*/ 6187 h 1231113"/>
              <a:gd name="connsiteX2" fmla="*/ 8902302 w 8908895"/>
              <a:gd name="connsiteY2" fmla="*/ 770412 h 1231113"/>
              <a:gd name="connsiteX3" fmla="*/ 8902302 w 8908895"/>
              <a:gd name="connsiteY3" fmla="*/ 1231113 h 1231113"/>
              <a:gd name="connsiteX4" fmla="*/ 8902302 w 8908895"/>
              <a:gd name="connsiteY4" fmla="*/ 1231113 h 1231113"/>
              <a:gd name="connsiteX5" fmla="*/ 301937 w 8908895"/>
              <a:gd name="connsiteY5" fmla="*/ 1231113 h 1231113"/>
              <a:gd name="connsiteX6" fmla="*/ 2600441 w 8908895"/>
              <a:gd name="connsiteY6" fmla="*/ 0 h 1231113"/>
              <a:gd name="connsiteX0" fmla="*/ 2716264 w 9024718"/>
              <a:gd name="connsiteY0" fmla="*/ 0 h 1231113"/>
              <a:gd name="connsiteX1" fmla="*/ 9021615 w 9024718"/>
              <a:gd name="connsiteY1" fmla="*/ 6187 h 1231113"/>
              <a:gd name="connsiteX2" fmla="*/ 9018125 w 9024718"/>
              <a:gd name="connsiteY2" fmla="*/ 770412 h 1231113"/>
              <a:gd name="connsiteX3" fmla="*/ 9018125 w 9024718"/>
              <a:gd name="connsiteY3" fmla="*/ 1231113 h 1231113"/>
              <a:gd name="connsiteX4" fmla="*/ 9018125 w 9024718"/>
              <a:gd name="connsiteY4" fmla="*/ 1231113 h 1231113"/>
              <a:gd name="connsiteX5" fmla="*/ 417760 w 9024718"/>
              <a:gd name="connsiteY5" fmla="*/ 1231113 h 1231113"/>
              <a:gd name="connsiteX6" fmla="*/ 2716264 w 9024718"/>
              <a:gd name="connsiteY6" fmla="*/ 0 h 1231113"/>
              <a:gd name="connsiteX0" fmla="*/ 2300894 w 8609348"/>
              <a:gd name="connsiteY0" fmla="*/ 0 h 1231113"/>
              <a:gd name="connsiteX1" fmla="*/ 8606245 w 8609348"/>
              <a:gd name="connsiteY1" fmla="*/ 6187 h 1231113"/>
              <a:gd name="connsiteX2" fmla="*/ 8602755 w 8609348"/>
              <a:gd name="connsiteY2" fmla="*/ 770412 h 1231113"/>
              <a:gd name="connsiteX3" fmla="*/ 8602755 w 8609348"/>
              <a:gd name="connsiteY3" fmla="*/ 1231113 h 1231113"/>
              <a:gd name="connsiteX4" fmla="*/ 8602755 w 8609348"/>
              <a:gd name="connsiteY4" fmla="*/ 1231113 h 1231113"/>
              <a:gd name="connsiteX5" fmla="*/ 2390 w 8609348"/>
              <a:gd name="connsiteY5" fmla="*/ 1231113 h 1231113"/>
              <a:gd name="connsiteX6" fmla="*/ 2300894 w 8609348"/>
              <a:gd name="connsiteY6" fmla="*/ 0 h 1231113"/>
              <a:gd name="connsiteX0" fmla="*/ 2299332 w 8607786"/>
              <a:gd name="connsiteY0" fmla="*/ 0 h 1231113"/>
              <a:gd name="connsiteX1" fmla="*/ 8604683 w 8607786"/>
              <a:gd name="connsiteY1" fmla="*/ 6187 h 1231113"/>
              <a:gd name="connsiteX2" fmla="*/ 8601193 w 8607786"/>
              <a:gd name="connsiteY2" fmla="*/ 770412 h 1231113"/>
              <a:gd name="connsiteX3" fmla="*/ 8601193 w 8607786"/>
              <a:gd name="connsiteY3" fmla="*/ 1231113 h 1231113"/>
              <a:gd name="connsiteX4" fmla="*/ 8601193 w 8607786"/>
              <a:gd name="connsiteY4" fmla="*/ 1231113 h 1231113"/>
              <a:gd name="connsiteX5" fmla="*/ 828 w 8607786"/>
              <a:gd name="connsiteY5" fmla="*/ 1231113 h 1231113"/>
              <a:gd name="connsiteX6" fmla="*/ 2299332 w 8607786"/>
              <a:gd name="connsiteY6" fmla="*/ 0 h 1231113"/>
              <a:gd name="connsiteX0" fmla="*/ 2298564 w 8607018"/>
              <a:gd name="connsiteY0" fmla="*/ 0 h 1231113"/>
              <a:gd name="connsiteX1" fmla="*/ 8603915 w 8607018"/>
              <a:gd name="connsiteY1" fmla="*/ 6187 h 1231113"/>
              <a:gd name="connsiteX2" fmla="*/ 8600425 w 8607018"/>
              <a:gd name="connsiteY2" fmla="*/ 770412 h 1231113"/>
              <a:gd name="connsiteX3" fmla="*/ 8600425 w 8607018"/>
              <a:gd name="connsiteY3" fmla="*/ 1231113 h 1231113"/>
              <a:gd name="connsiteX4" fmla="*/ 8600425 w 8607018"/>
              <a:gd name="connsiteY4" fmla="*/ 1231113 h 1231113"/>
              <a:gd name="connsiteX5" fmla="*/ 60 w 8607018"/>
              <a:gd name="connsiteY5" fmla="*/ 1231113 h 1231113"/>
              <a:gd name="connsiteX6" fmla="*/ 2298564 w 8607018"/>
              <a:gd name="connsiteY6" fmla="*/ 0 h 123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07018" h="1231113">
                <a:moveTo>
                  <a:pt x="2298564" y="0"/>
                </a:moveTo>
                <a:lnTo>
                  <a:pt x="8603915" y="6187"/>
                </a:lnTo>
                <a:cubicBezTo>
                  <a:pt x="8612551" y="339562"/>
                  <a:pt x="8600425" y="590326"/>
                  <a:pt x="8600425" y="770412"/>
                </a:cubicBezTo>
                <a:lnTo>
                  <a:pt x="8600425" y="1231113"/>
                </a:lnTo>
                <a:lnTo>
                  <a:pt x="8600425" y="1231113"/>
                </a:lnTo>
                <a:lnTo>
                  <a:pt x="60" y="1231113"/>
                </a:lnTo>
                <a:cubicBezTo>
                  <a:pt x="-2693" y="979529"/>
                  <a:pt x="81279" y="0"/>
                  <a:pt x="2298564" y="0"/>
                </a:cubicBezTo>
                <a:close/>
              </a:path>
            </a:pathLst>
          </a:custGeom>
          <a:solidFill>
            <a:schemeClr val="accent2">
              <a:alpha val="80000"/>
            </a:schemeClr>
          </a:solidFill>
        </p:spPr>
        <p:txBody>
          <a:bodyPr anchor="t">
            <a:noAutofit/>
          </a:bodyPr>
          <a:lstStyle>
            <a:lvl1pPr marL="1371600">
              <a:lnSpc>
                <a:spcPct val="280000"/>
              </a:lnSpc>
              <a:spcBef>
                <a:spcPts val="1800"/>
              </a:spcBef>
              <a:defRPr>
                <a:solidFill>
                  <a:schemeClr val="bg2"/>
                </a:solidFill>
              </a:defRPr>
            </a:lvl1pPr>
          </a:lstStyle>
          <a:p>
            <a:r>
              <a:rPr lang="en-US" sz="4400">
                <a:solidFill>
                  <a:srgbClr val="FFFFFF"/>
                </a:solidFill>
              </a:rPr>
              <a:t>Click to edit Master title style</a:t>
            </a:r>
            <a:endParaRPr lang="en-US" sz="4400" dirty="0">
              <a:solidFill>
                <a:srgbClr val="FFFFFF"/>
              </a:solidFill>
            </a:endParaRPr>
          </a:p>
        </p:txBody>
      </p:sp>
      <p:sp>
        <p:nvSpPr>
          <p:cNvPr id="36" name="Freeform: Shape 35">
            <a:extLst>
              <a:ext uri="{FF2B5EF4-FFF2-40B4-BE49-F238E27FC236}">
                <a16:creationId xmlns:a16="http://schemas.microsoft.com/office/drawing/2014/main" id="{9A0315CC-EC7D-4E65-936E-03F3BE2200E3}"/>
              </a:ext>
              <a:ext uri="{C183D7F6-B498-43B3-948B-1728B52AA6E4}">
                <adec:decorative xmlns:adec="http://schemas.microsoft.com/office/drawing/2017/decorative" val="1"/>
              </a:ext>
            </a:extLst>
          </p:cNvPr>
          <p:cNvSpPr/>
          <p:nvPr userDrawn="1"/>
        </p:nvSpPr>
        <p:spPr>
          <a:xfrm>
            <a:off x="7477125" y="0"/>
            <a:ext cx="4714875" cy="6858000"/>
          </a:xfrm>
          <a:custGeom>
            <a:avLst/>
            <a:gdLst>
              <a:gd name="connsiteX0" fmla="*/ 3611850 w 4528607"/>
              <a:gd name="connsiteY0" fmla="*/ 0 h 6858000"/>
              <a:gd name="connsiteX1" fmla="*/ 4528607 w 4528607"/>
              <a:gd name="connsiteY1" fmla="*/ 0 h 6858000"/>
              <a:gd name="connsiteX2" fmla="*/ 4528607 w 4528607"/>
              <a:gd name="connsiteY2" fmla="*/ 6858000 h 6858000"/>
              <a:gd name="connsiteX3" fmla="*/ 0 w 4528607"/>
              <a:gd name="connsiteY3" fmla="*/ 6858000 h 6858000"/>
              <a:gd name="connsiteX4" fmla="*/ 157749 w 4528607"/>
              <a:gd name="connsiteY4" fmla="*/ 6846005 h 6858000"/>
              <a:gd name="connsiteX5" fmla="*/ 3612770 w 4528607"/>
              <a:gd name="connsiteY5" fmla="*/ 3017366 h 6858000"/>
              <a:gd name="connsiteX6" fmla="*/ 3611350 w 4528607"/>
              <a:gd name="connsiteY6" fmla="*/ 2961216 h 6858000"/>
              <a:gd name="connsiteX7" fmla="*/ 3611850 w 4528607"/>
              <a:gd name="connsiteY7" fmla="*/ 2961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8607" h="6858000">
                <a:moveTo>
                  <a:pt x="3611850" y="0"/>
                </a:moveTo>
                <a:lnTo>
                  <a:pt x="4528607" y="0"/>
                </a:lnTo>
                <a:lnTo>
                  <a:pt x="4528607" y="6858000"/>
                </a:lnTo>
                <a:lnTo>
                  <a:pt x="0" y="6858000"/>
                </a:lnTo>
                <a:lnTo>
                  <a:pt x="157749" y="6846005"/>
                </a:lnTo>
                <a:cubicBezTo>
                  <a:pt x="2098384" y="6648923"/>
                  <a:pt x="3612770" y="5009996"/>
                  <a:pt x="3612770" y="3017366"/>
                </a:cubicBezTo>
                <a:lnTo>
                  <a:pt x="3611350" y="2961216"/>
                </a:lnTo>
                <a:lnTo>
                  <a:pt x="3611850" y="2961216"/>
                </a:lnTo>
                <a:close/>
              </a:path>
            </a:pathLst>
          </a:custGeom>
          <a:solidFill>
            <a:schemeClr val="accent2">
              <a:lumMod val="75000"/>
              <a:alpha val="6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 name="Text Placeholder 5">
            <a:extLst>
              <a:ext uri="{FF2B5EF4-FFF2-40B4-BE49-F238E27FC236}">
                <a16:creationId xmlns:a16="http://schemas.microsoft.com/office/drawing/2014/main" id="{1DAB5A3B-4D59-4E0D-9EA9-FAFC9BFBB574}"/>
              </a:ext>
            </a:extLst>
          </p:cNvPr>
          <p:cNvSpPr>
            <a:spLocks noGrp="1"/>
          </p:cNvSpPr>
          <p:nvPr>
            <p:ph type="body" sz="quarter" idx="14"/>
          </p:nvPr>
        </p:nvSpPr>
        <p:spPr>
          <a:xfrm>
            <a:off x="2000614" y="5920740"/>
            <a:ext cx="5476512" cy="723900"/>
          </a:xfrm>
        </p:spPr>
        <p:txBody>
          <a:bodyPr>
            <a:noAutofit/>
          </a:bodyPr>
          <a:lstStyle>
            <a:lvl1pPr>
              <a:buNone/>
              <a:defRPr sz="2000">
                <a:solidFill>
                  <a:schemeClr val="bg2"/>
                </a:solidFill>
              </a:defRPr>
            </a:lvl1pPr>
            <a:lvl2pPr>
              <a:buNone/>
              <a:defRPr sz="2000">
                <a:solidFill>
                  <a:schemeClr val="bg2"/>
                </a:solidFill>
              </a:defRPr>
            </a:lvl2pPr>
            <a:lvl3pPr>
              <a:buNone/>
              <a:defRPr sz="2000">
                <a:solidFill>
                  <a:schemeClr val="bg2"/>
                </a:solidFill>
              </a:defRPr>
            </a:lvl3pPr>
            <a:lvl4pPr>
              <a:buNone/>
              <a:defRPr sz="2000">
                <a:solidFill>
                  <a:schemeClr val="bg2"/>
                </a:solidFill>
              </a:defRPr>
            </a:lvl4pPr>
            <a:lvl5pPr>
              <a:buNone/>
              <a:defRPr sz="2000">
                <a:solidFill>
                  <a:schemeClr val="bg2"/>
                </a:solidFill>
              </a:defRPr>
            </a:lvl5pPr>
          </a:lstStyle>
          <a:p>
            <a:pPr lvl="0"/>
            <a:r>
              <a:rPr lang="en-US"/>
              <a:t>Click to edit Master text styles</a:t>
            </a:r>
          </a:p>
        </p:txBody>
      </p:sp>
    </p:spTree>
    <p:extLst>
      <p:ext uri="{BB962C8B-B14F-4D97-AF65-F5344CB8AC3E}">
        <p14:creationId xmlns:p14="http://schemas.microsoft.com/office/powerpoint/2010/main" val="7553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ontent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51886-4F39-4E3E-948D-DBC73F267AED}"/>
              </a:ext>
            </a:extLst>
          </p:cNvPr>
          <p:cNvSpPr>
            <a:spLocks noGrp="1"/>
          </p:cNvSpPr>
          <p:nvPr>
            <p:ph type="title"/>
          </p:nvPr>
        </p:nvSpPr>
        <p:spPr>
          <a:xfrm>
            <a:off x="838200" y="448056"/>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B2C7B2A-B6BE-46FD-9278-A5246BF7EEB8}"/>
              </a:ext>
            </a:extLst>
          </p:cNvPr>
          <p:cNvSpPr>
            <a:spLocks noGrp="1"/>
          </p:cNvSpPr>
          <p:nvPr>
            <p:ph type="body" idx="1"/>
          </p:nvPr>
        </p:nvSpPr>
        <p:spPr>
          <a:xfrm>
            <a:off x="839788" y="1681163"/>
            <a:ext cx="3200400" cy="82391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E85295-E4B5-4D75-954F-B07A2F4CABF8}"/>
              </a:ext>
            </a:extLst>
          </p:cNvPr>
          <p:cNvSpPr>
            <a:spLocks noGrp="1"/>
          </p:cNvSpPr>
          <p:nvPr>
            <p:ph sz="half" idx="2"/>
          </p:nvPr>
        </p:nvSpPr>
        <p:spPr>
          <a:xfrm>
            <a:off x="839788" y="2635623"/>
            <a:ext cx="3200400" cy="3554039"/>
          </a:xfrm>
        </p:spPr>
        <p:txBody>
          <a:bodyPr>
            <a:normAutofit/>
          </a:bodyPr>
          <a:lstStyle>
            <a:lvl1pPr marL="283464" indent="-283464">
              <a:defRPr sz="1400"/>
            </a:lvl1pPr>
            <a:lvl2pPr marL="283464" indent="-283464">
              <a:defRPr sz="1400"/>
            </a:lvl2pPr>
            <a:lvl3pPr marL="283464" indent="-283464">
              <a:defRPr sz="1400"/>
            </a:lvl3pPr>
            <a:lvl4pPr marL="283464" indent="-283464">
              <a:defRPr sz="1400"/>
            </a:lvl4pPr>
            <a:lvl5pPr marL="283464" indent="-283464">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E687ABF0-C78D-4589-8FA5-0D6238B4B084}"/>
              </a:ext>
            </a:extLst>
          </p:cNvPr>
          <p:cNvSpPr>
            <a:spLocks noGrp="1"/>
          </p:cNvSpPr>
          <p:nvPr>
            <p:ph type="body" sz="quarter" idx="3"/>
          </p:nvPr>
        </p:nvSpPr>
        <p:spPr>
          <a:xfrm>
            <a:off x="4496597" y="1679012"/>
            <a:ext cx="3200400" cy="82391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6A4064-2E0A-4FC3-837B-14EC0EF3A652}"/>
              </a:ext>
            </a:extLst>
          </p:cNvPr>
          <p:cNvSpPr>
            <a:spLocks noGrp="1"/>
          </p:cNvSpPr>
          <p:nvPr>
            <p:ph sz="quarter" idx="4"/>
          </p:nvPr>
        </p:nvSpPr>
        <p:spPr>
          <a:xfrm>
            <a:off x="4496597" y="2633472"/>
            <a:ext cx="3200400" cy="3554040"/>
          </a:xfrm>
        </p:spPr>
        <p:txBody>
          <a:bodyPr>
            <a:normAutofit/>
          </a:bodyPr>
          <a:lstStyle>
            <a:lvl1pPr marL="283464" indent="-283464">
              <a:defRPr sz="1400"/>
            </a:lvl1pPr>
            <a:lvl2pPr marL="283464" indent="-283464">
              <a:defRPr sz="1400"/>
            </a:lvl2pPr>
            <a:lvl3pPr marL="283464" indent="-283464">
              <a:defRPr sz="1400"/>
            </a:lvl3pPr>
            <a:lvl4pPr marL="283464" indent="-283464">
              <a:defRPr sz="1400"/>
            </a:lvl4pPr>
            <a:lvl5pPr marL="283464" indent="-283464">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4">
            <a:extLst>
              <a:ext uri="{FF2B5EF4-FFF2-40B4-BE49-F238E27FC236}">
                <a16:creationId xmlns:a16="http://schemas.microsoft.com/office/drawing/2014/main" id="{255FA165-37DF-4E15-9395-3DD34C0F1CC8}"/>
              </a:ext>
            </a:extLst>
          </p:cNvPr>
          <p:cNvSpPr>
            <a:spLocks noGrp="1"/>
          </p:cNvSpPr>
          <p:nvPr>
            <p:ph type="body" sz="quarter" idx="13"/>
          </p:nvPr>
        </p:nvSpPr>
        <p:spPr>
          <a:xfrm>
            <a:off x="8153406" y="1682496"/>
            <a:ext cx="3200400" cy="82391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CAFAE5B4-E9C2-4CEE-AE3C-EAD0E4227781}"/>
              </a:ext>
            </a:extLst>
          </p:cNvPr>
          <p:cNvSpPr>
            <a:spLocks noGrp="1"/>
          </p:cNvSpPr>
          <p:nvPr>
            <p:ph sz="quarter" idx="14"/>
          </p:nvPr>
        </p:nvSpPr>
        <p:spPr>
          <a:xfrm>
            <a:off x="8153406" y="2633472"/>
            <a:ext cx="3200400" cy="3554040"/>
          </a:xfrm>
        </p:spPr>
        <p:txBody>
          <a:bodyPr>
            <a:normAutofit/>
          </a:bodyPr>
          <a:lstStyle>
            <a:lvl1pPr marL="283464" indent="-283464">
              <a:defRPr sz="1400"/>
            </a:lvl1pPr>
            <a:lvl2pPr marL="283464" indent="-283464">
              <a:defRPr sz="1400"/>
            </a:lvl2pPr>
            <a:lvl3pPr marL="283464" indent="-283464">
              <a:defRPr sz="1400"/>
            </a:lvl3pPr>
            <a:lvl4pPr marL="283464" indent="-283464">
              <a:defRPr sz="1400"/>
            </a:lvl4pPr>
            <a:lvl5pPr marL="283464" indent="-283464">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F14EC709-AAD9-475C-AC6A-943A8E872A97}"/>
              </a:ext>
            </a:extLst>
          </p:cNvPr>
          <p:cNvSpPr>
            <a:spLocks noGrp="1"/>
          </p:cNvSpPr>
          <p:nvPr>
            <p:ph type="ftr" sz="quarter" idx="11"/>
          </p:nvPr>
        </p:nvSpPr>
        <p:spPr/>
        <p:txBody>
          <a:bodyPr/>
          <a:lstStyle/>
          <a:p>
            <a:r>
              <a:rPr lang="en-US" dirty="0"/>
              <a:t>Sample Footer Text</a:t>
            </a:r>
          </a:p>
        </p:txBody>
      </p:sp>
      <p:sp>
        <p:nvSpPr>
          <p:cNvPr id="7" name="Date Placeholder 6">
            <a:extLst>
              <a:ext uri="{FF2B5EF4-FFF2-40B4-BE49-F238E27FC236}">
                <a16:creationId xmlns:a16="http://schemas.microsoft.com/office/drawing/2014/main" id="{38E3C169-8D29-4CC4-9581-748178F3C00A}"/>
              </a:ext>
            </a:extLst>
          </p:cNvPr>
          <p:cNvSpPr>
            <a:spLocks noGrp="1"/>
          </p:cNvSpPr>
          <p:nvPr>
            <p:ph type="dt" sz="half" idx="10"/>
          </p:nvPr>
        </p:nvSpPr>
        <p:spPr/>
        <p:txBody>
          <a:bodyPr/>
          <a:lstStyle>
            <a:lvl1pPr>
              <a:defRPr>
                <a:solidFill>
                  <a:schemeClr val="bg2"/>
                </a:solidFill>
              </a:defRPr>
            </a:lvl1pPr>
          </a:lstStyle>
          <a:p>
            <a:r>
              <a:rPr lang="en-US" dirty="0"/>
              <a:t>2/8/20XX</a:t>
            </a:r>
          </a:p>
        </p:txBody>
      </p:sp>
      <p:sp>
        <p:nvSpPr>
          <p:cNvPr id="9" name="Slide Number Placeholder 8">
            <a:extLst>
              <a:ext uri="{FF2B5EF4-FFF2-40B4-BE49-F238E27FC236}">
                <a16:creationId xmlns:a16="http://schemas.microsoft.com/office/drawing/2014/main" id="{020C0E3E-587D-46EB-AAF5-011C137B0309}"/>
              </a:ext>
            </a:extLst>
          </p:cNvPr>
          <p:cNvSpPr>
            <a:spLocks noGrp="1"/>
          </p:cNvSpPr>
          <p:nvPr>
            <p:ph type="sldNum" sz="quarter" idx="12"/>
          </p:nvPr>
        </p:nvSpPr>
        <p:spPr/>
        <p:txBody>
          <a:bodyPr/>
          <a:lstStyle>
            <a:lvl1pPr>
              <a:defRPr>
                <a:solidFill>
                  <a:schemeClr val="bg2"/>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441797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2_Summar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F77B68-7FA5-4C67-BB5E-544A66A74753}"/>
              </a:ext>
              <a:ext uri="{C183D7F6-B498-43B3-948B-1728B52AA6E4}">
                <adec:decorative xmlns:adec="http://schemas.microsoft.com/office/drawing/2017/decorative" val="1"/>
              </a:ext>
            </a:extLst>
          </p:cNvPr>
          <p:cNvSpPr/>
          <p:nvPr userDrawn="1"/>
        </p:nvSpPr>
        <p:spPr>
          <a:xfrm>
            <a:off x="0" y="0"/>
            <a:ext cx="12192000" cy="21289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Title 8">
            <a:extLst>
              <a:ext uri="{FF2B5EF4-FFF2-40B4-BE49-F238E27FC236}">
                <a16:creationId xmlns:a16="http://schemas.microsoft.com/office/drawing/2014/main" id="{0459E3D4-4913-4324-9732-B962CCA5DAB4}"/>
              </a:ext>
            </a:extLst>
          </p:cNvPr>
          <p:cNvSpPr>
            <a:spLocks noGrp="1"/>
          </p:cNvSpPr>
          <p:nvPr>
            <p:ph type="title"/>
          </p:nvPr>
        </p:nvSpPr>
        <p:spPr>
          <a:xfrm>
            <a:off x="914401" y="443553"/>
            <a:ext cx="9914859" cy="1325880"/>
          </a:xfrm>
        </p:spPr>
        <p:txBody>
          <a:bodyPr/>
          <a:lstStyle>
            <a:lvl1pPr>
              <a:defRPr>
                <a:solidFill>
                  <a:schemeClr val="bg2"/>
                </a:solidFill>
              </a:defRPr>
            </a:lvl1pPr>
          </a:lstStyle>
          <a:p>
            <a:r>
              <a:rPr lang="en-US">
                <a:solidFill>
                  <a:srgbClr val="FFFFFF"/>
                </a:solidFill>
              </a:rPr>
              <a:t>Click to edit Master title style</a:t>
            </a:r>
            <a:endParaRPr lang="en-US" dirty="0">
              <a:solidFill>
                <a:srgbClr val="FFFFFF"/>
              </a:solidFill>
            </a:endParaRPr>
          </a:p>
        </p:txBody>
      </p:sp>
      <p:sp>
        <p:nvSpPr>
          <p:cNvPr id="12" name="Content Placeholder 9">
            <a:extLst>
              <a:ext uri="{FF2B5EF4-FFF2-40B4-BE49-F238E27FC236}">
                <a16:creationId xmlns:a16="http://schemas.microsoft.com/office/drawing/2014/main" id="{FE71C6AE-BA35-4C02-9C7B-2A2D9775DFEF}"/>
              </a:ext>
            </a:extLst>
          </p:cNvPr>
          <p:cNvSpPr>
            <a:spLocks noGrp="1"/>
          </p:cNvSpPr>
          <p:nvPr>
            <p:ph idx="1"/>
          </p:nvPr>
        </p:nvSpPr>
        <p:spPr>
          <a:xfrm>
            <a:off x="914400" y="2709080"/>
            <a:ext cx="5868537" cy="3467881"/>
          </a:xfrm>
        </p:spPr>
        <p:txBody>
          <a:bodyPr/>
          <a:lstStyle>
            <a:lvl1pPr marL="0" indent="0">
              <a:buNone/>
              <a:defRPr baseline="0"/>
            </a:lvl1pPr>
          </a:lstStyle>
          <a:p>
            <a:pPr lvl="0"/>
            <a:r>
              <a:rPr lang="en-US"/>
              <a:t>Click to edit Master text styles</a:t>
            </a:r>
          </a:p>
        </p:txBody>
      </p:sp>
      <p:sp>
        <p:nvSpPr>
          <p:cNvPr id="17" name="Freeform: Shape 16">
            <a:extLst>
              <a:ext uri="{FF2B5EF4-FFF2-40B4-BE49-F238E27FC236}">
                <a16:creationId xmlns:a16="http://schemas.microsoft.com/office/drawing/2014/main" id="{2F8E2564-CCE3-4E5F-BA7A-BE1CD195CC41}"/>
              </a:ext>
              <a:ext uri="{C183D7F6-B498-43B3-948B-1728B52AA6E4}">
                <adec:decorative xmlns:adec="http://schemas.microsoft.com/office/drawing/2017/decorative" val="1"/>
              </a:ext>
            </a:extLst>
          </p:cNvPr>
          <p:cNvSpPr/>
          <p:nvPr userDrawn="1"/>
        </p:nvSpPr>
        <p:spPr>
          <a:xfrm>
            <a:off x="9844851" y="1"/>
            <a:ext cx="2347150" cy="4454343"/>
          </a:xfrm>
          <a:custGeom>
            <a:avLst/>
            <a:gdLst>
              <a:gd name="connsiteX0" fmla="*/ 2329738 w 2347151"/>
              <a:gd name="connsiteY0" fmla="*/ 0 h 4454343"/>
              <a:gd name="connsiteX1" fmla="*/ 2347151 w 2347151"/>
              <a:gd name="connsiteY1" fmla="*/ 0 h 4454343"/>
              <a:gd name="connsiteX2" fmla="*/ 2347151 w 2347151"/>
              <a:gd name="connsiteY2" fmla="*/ 4454343 h 4454343"/>
              <a:gd name="connsiteX3" fmla="*/ 2340504 w 2347151"/>
              <a:gd name="connsiteY3" fmla="*/ 4322705 h 4454343"/>
              <a:gd name="connsiteX4" fmla="*/ 134816 w 2347151"/>
              <a:gd name="connsiteY4" fmla="*/ 2130974 h 4454343"/>
              <a:gd name="connsiteX5" fmla="*/ 0 w 2347151"/>
              <a:gd name="connsiteY5" fmla="*/ 2124591 h 4454343"/>
              <a:gd name="connsiteX6" fmla="*/ 134816 w 2347151"/>
              <a:gd name="connsiteY6" fmla="*/ 2118208 h 4454343"/>
              <a:gd name="connsiteX7" fmla="*/ 2309087 w 2347151"/>
              <a:gd name="connsiteY7" fmla="*/ 141037 h 445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7151" h="4454343">
                <a:moveTo>
                  <a:pt x="2329738" y="0"/>
                </a:moveTo>
                <a:lnTo>
                  <a:pt x="2347151" y="0"/>
                </a:lnTo>
                <a:lnTo>
                  <a:pt x="2347151" y="4454343"/>
                </a:lnTo>
                <a:lnTo>
                  <a:pt x="2340504" y="4322705"/>
                </a:lnTo>
                <a:cubicBezTo>
                  <a:pt x="2222700" y="3162715"/>
                  <a:pt x="1296917" y="2241584"/>
                  <a:pt x="134816" y="2130974"/>
                </a:cubicBezTo>
                <a:lnTo>
                  <a:pt x="0" y="2124591"/>
                </a:lnTo>
                <a:lnTo>
                  <a:pt x="134816" y="2118208"/>
                </a:lnTo>
                <a:cubicBezTo>
                  <a:pt x="1224286" y="2014511"/>
                  <a:pt x="2106054" y="1198443"/>
                  <a:pt x="2309087" y="141037"/>
                </a:cubicBezTo>
                <a:close/>
              </a:path>
            </a:pathLst>
          </a:cu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Arial" panose="020B0604020202020204" pitchFamily="34" charset="0"/>
            </a:endParaRPr>
          </a:p>
        </p:txBody>
      </p:sp>
      <p:sp>
        <p:nvSpPr>
          <p:cNvPr id="24" name="Picture Placeholder 23">
            <a:extLst>
              <a:ext uri="{FF2B5EF4-FFF2-40B4-BE49-F238E27FC236}">
                <a16:creationId xmlns:a16="http://schemas.microsoft.com/office/drawing/2014/main" id="{70E4796D-B53A-4567-BE9E-482FEC3EDB2A}"/>
              </a:ext>
            </a:extLst>
          </p:cNvPr>
          <p:cNvSpPr>
            <a:spLocks noGrp="1"/>
          </p:cNvSpPr>
          <p:nvPr>
            <p:ph type="pic" sz="quarter" idx="13"/>
          </p:nvPr>
        </p:nvSpPr>
        <p:spPr>
          <a:xfrm>
            <a:off x="7326184" y="2126134"/>
            <a:ext cx="2434622" cy="2503056"/>
          </a:xfrm>
          <a:custGeom>
            <a:avLst/>
            <a:gdLst>
              <a:gd name="connsiteX0" fmla="*/ 0 w 2434622"/>
              <a:gd name="connsiteY0" fmla="*/ 0 h 2381427"/>
              <a:gd name="connsiteX1" fmla="*/ 2434622 w 2434622"/>
              <a:gd name="connsiteY1" fmla="*/ 0 h 2381427"/>
              <a:gd name="connsiteX2" fmla="*/ 2434622 w 2434622"/>
              <a:gd name="connsiteY2" fmla="*/ 2381427 h 2381427"/>
              <a:gd name="connsiteX3" fmla="*/ 0 w 2434622"/>
              <a:gd name="connsiteY3" fmla="*/ 2381427 h 2381427"/>
            </a:gdLst>
            <a:ahLst/>
            <a:cxnLst>
              <a:cxn ang="0">
                <a:pos x="connsiteX0" y="connsiteY0"/>
              </a:cxn>
              <a:cxn ang="0">
                <a:pos x="connsiteX1" y="connsiteY1"/>
              </a:cxn>
              <a:cxn ang="0">
                <a:pos x="connsiteX2" y="connsiteY2"/>
              </a:cxn>
              <a:cxn ang="0">
                <a:pos x="connsiteX3" y="connsiteY3"/>
              </a:cxn>
            </a:cxnLst>
            <a:rect l="l" t="t" r="r" b="b"/>
            <a:pathLst>
              <a:path w="2434622" h="2381427">
                <a:moveTo>
                  <a:pt x="0" y="0"/>
                </a:moveTo>
                <a:lnTo>
                  <a:pt x="2434622" y="0"/>
                </a:lnTo>
                <a:lnTo>
                  <a:pt x="2434622" y="2381427"/>
                </a:lnTo>
                <a:lnTo>
                  <a:pt x="0" y="2381427"/>
                </a:lnTo>
                <a:close/>
              </a:path>
            </a:pathLst>
          </a:custGeom>
          <a:solidFill>
            <a:schemeClr val="accent6"/>
          </a:solidFill>
        </p:spPr>
        <p:txBody>
          <a:bodyPr wrap="square">
            <a:noAutofit/>
          </a:bodyPr>
          <a:lstStyle/>
          <a:p>
            <a:r>
              <a:rPr lang="en-US"/>
              <a:t>Click icon to add picture</a:t>
            </a:r>
            <a:endParaRPr lang="en-US" dirty="0"/>
          </a:p>
        </p:txBody>
      </p:sp>
      <p:sp>
        <p:nvSpPr>
          <p:cNvPr id="30" name="Picture Placeholder 29">
            <a:extLst>
              <a:ext uri="{FF2B5EF4-FFF2-40B4-BE49-F238E27FC236}">
                <a16:creationId xmlns:a16="http://schemas.microsoft.com/office/drawing/2014/main" id="{1FD357AB-C536-40A5-BB4E-AD59A1D930C4}"/>
              </a:ext>
            </a:extLst>
          </p:cNvPr>
          <p:cNvSpPr>
            <a:spLocks noGrp="1"/>
          </p:cNvSpPr>
          <p:nvPr>
            <p:ph type="pic" sz="quarter" idx="14"/>
          </p:nvPr>
        </p:nvSpPr>
        <p:spPr>
          <a:xfrm>
            <a:off x="9759092" y="2118839"/>
            <a:ext cx="2432908" cy="2498880"/>
          </a:xfrm>
          <a:custGeom>
            <a:avLst/>
            <a:gdLst>
              <a:gd name="connsiteX0" fmla="*/ 0 w 2425326"/>
              <a:gd name="connsiteY0" fmla="*/ 0 h 2381426"/>
              <a:gd name="connsiteX1" fmla="*/ 254330 w 2425326"/>
              <a:gd name="connsiteY1" fmla="*/ 0 h 2381426"/>
              <a:gd name="connsiteX2" fmla="*/ 433844 w 2425326"/>
              <a:gd name="connsiteY2" fmla="*/ 25132 h 2381426"/>
              <a:gd name="connsiteX3" fmla="*/ 2424547 w 2425326"/>
              <a:gd name="connsiteY3" fmla="*/ 2186765 h 2381426"/>
              <a:gd name="connsiteX4" fmla="*/ 2425326 w 2425326"/>
              <a:gd name="connsiteY4" fmla="*/ 2202193 h 2381426"/>
              <a:gd name="connsiteX5" fmla="*/ 2425326 w 2425326"/>
              <a:gd name="connsiteY5" fmla="*/ 2381426 h 2381426"/>
              <a:gd name="connsiteX6" fmla="*/ 0 w 2425326"/>
              <a:gd name="connsiteY6" fmla="*/ 2381426 h 2381426"/>
              <a:gd name="connsiteX0" fmla="*/ 0 w 2701627"/>
              <a:gd name="connsiteY0" fmla="*/ 0 h 2419519"/>
              <a:gd name="connsiteX1" fmla="*/ 254330 w 2701627"/>
              <a:gd name="connsiteY1" fmla="*/ 0 h 2419519"/>
              <a:gd name="connsiteX2" fmla="*/ 433844 w 2701627"/>
              <a:gd name="connsiteY2" fmla="*/ 25132 h 2419519"/>
              <a:gd name="connsiteX3" fmla="*/ 2424547 w 2701627"/>
              <a:gd name="connsiteY3" fmla="*/ 2186765 h 2419519"/>
              <a:gd name="connsiteX4" fmla="*/ 2425326 w 2701627"/>
              <a:gd name="connsiteY4" fmla="*/ 2381426 h 2419519"/>
              <a:gd name="connsiteX5" fmla="*/ 0 w 2701627"/>
              <a:gd name="connsiteY5" fmla="*/ 2381426 h 2419519"/>
              <a:gd name="connsiteX6" fmla="*/ 0 w 2701627"/>
              <a:gd name="connsiteY6" fmla="*/ 0 h 2419519"/>
              <a:gd name="connsiteX0" fmla="*/ 0 w 2427563"/>
              <a:gd name="connsiteY0" fmla="*/ 0 h 2381426"/>
              <a:gd name="connsiteX1" fmla="*/ 254330 w 2427563"/>
              <a:gd name="connsiteY1" fmla="*/ 0 h 2381426"/>
              <a:gd name="connsiteX2" fmla="*/ 433844 w 2427563"/>
              <a:gd name="connsiteY2" fmla="*/ 25132 h 2381426"/>
              <a:gd name="connsiteX3" fmla="*/ 2425326 w 2427563"/>
              <a:gd name="connsiteY3" fmla="*/ 2381426 h 2381426"/>
              <a:gd name="connsiteX4" fmla="*/ 0 w 2427563"/>
              <a:gd name="connsiteY4" fmla="*/ 2381426 h 2381426"/>
              <a:gd name="connsiteX5" fmla="*/ 0 w 2427563"/>
              <a:gd name="connsiteY5" fmla="*/ 0 h 2381426"/>
              <a:gd name="connsiteX0" fmla="*/ 0 w 2425384"/>
              <a:gd name="connsiteY0" fmla="*/ 0 h 2381426"/>
              <a:gd name="connsiteX1" fmla="*/ 254330 w 2425384"/>
              <a:gd name="connsiteY1" fmla="*/ 0 h 2381426"/>
              <a:gd name="connsiteX2" fmla="*/ 433844 w 2425384"/>
              <a:gd name="connsiteY2" fmla="*/ 25132 h 2381426"/>
              <a:gd name="connsiteX3" fmla="*/ 2425326 w 2425384"/>
              <a:gd name="connsiteY3" fmla="*/ 2381426 h 2381426"/>
              <a:gd name="connsiteX4" fmla="*/ 0 w 2425384"/>
              <a:gd name="connsiteY4" fmla="*/ 2381426 h 2381426"/>
              <a:gd name="connsiteX5" fmla="*/ 0 w 2425384"/>
              <a:gd name="connsiteY5" fmla="*/ 0 h 2381426"/>
              <a:gd name="connsiteX0" fmla="*/ 0 w 2425326"/>
              <a:gd name="connsiteY0" fmla="*/ 0 h 2381426"/>
              <a:gd name="connsiteX1" fmla="*/ 254330 w 2425326"/>
              <a:gd name="connsiteY1" fmla="*/ 0 h 2381426"/>
              <a:gd name="connsiteX2" fmla="*/ 2425326 w 2425326"/>
              <a:gd name="connsiteY2" fmla="*/ 2381426 h 2381426"/>
              <a:gd name="connsiteX3" fmla="*/ 0 w 2425326"/>
              <a:gd name="connsiteY3" fmla="*/ 2381426 h 2381426"/>
              <a:gd name="connsiteX4" fmla="*/ 0 w 2425326"/>
              <a:gd name="connsiteY4" fmla="*/ 0 h 2381426"/>
              <a:gd name="connsiteX0" fmla="*/ 0 w 2425326"/>
              <a:gd name="connsiteY0" fmla="*/ 0 h 2381426"/>
              <a:gd name="connsiteX1" fmla="*/ 2425326 w 2425326"/>
              <a:gd name="connsiteY1" fmla="*/ 2381426 h 2381426"/>
              <a:gd name="connsiteX2" fmla="*/ 0 w 2425326"/>
              <a:gd name="connsiteY2" fmla="*/ 2381426 h 2381426"/>
              <a:gd name="connsiteX3" fmla="*/ 0 w 2425326"/>
              <a:gd name="connsiteY3" fmla="*/ 0 h 2381426"/>
              <a:gd name="connsiteX0" fmla="*/ 0 w 2425326"/>
              <a:gd name="connsiteY0" fmla="*/ 0 h 2381426"/>
              <a:gd name="connsiteX1" fmla="*/ 2425326 w 2425326"/>
              <a:gd name="connsiteY1" fmla="*/ 2381426 h 2381426"/>
              <a:gd name="connsiteX2" fmla="*/ 0 w 2425326"/>
              <a:gd name="connsiteY2" fmla="*/ 2381426 h 2381426"/>
              <a:gd name="connsiteX3" fmla="*/ 0 w 2425326"/>
              <a:gd name="connsiteY3" fmla="*/ 0 h 2381426"/>
              <a:gd name="connsiteX0" fmla="*/ 0 w 2425326"/>
              <a:gd name="connsiteY0" fmla="*/ 0 h 2381426"/>
              <a:gd name="connsiteX1" fmla="*/ 2425326 w 2425326"/>
              <a:gd name="connsiteY1" fmla="*/ 2381426 h 2381426"/>
              <a:gd name="connsiteX2" fmla="*/ 0 w 2425326"/>
              <a:gd name="connsiteY2" fmla="*/ 2381426 h 2381426"/>
              <a:gd name="connsiteX3" fmla="*/ 0 w 2425326"/>
              <a:gd name="connsiteY3" fmla="*/ 0 h 2381426"/>
              <a:gd name="connsiteX0" fmla="*/ 0 w 2425326"/>
              <a:gd name="connsiteY0" fmla="*/ 0 h 2381426"/>
              <a:gd name="connsiteX1" fmla="*/ 2425326 w 2425326"/>
              <a:gd name="connsiteY1" fmla="*/ 2381426 h 2381426"/>
              <a:gd name="connsiteX2" fmla="*/ 0 w 2425326"/>
              <a:gd name="connsiteY2" fmla="*/ 2381426 h 2381426"/>
              <a:gd name="connsiteX3" fmla="*/ 0 w 2425326"/>
              <a:gd name="connsiteY3" fmla="*/ 0 h 2381426"/>
              <a:gd name="connsiteX0" fmla="*/ 0 w 2425326"/>
              <a:gd name="connsiteY0" fmla="*/ 14 h 2381440"/>
              <a:gd name="connsiteX1" fmla="*/ 2425326 w 2425326"/>
              <a:gd name="connsiteY1" fmla="*/ 2381440 h 2381440"/>
              <a:gd name="connsiteX2" fmla="*/ 0 w 2425326"/>
              <a:gd name="connsiteY2" fmla="*/ 2381440 h 2381440"/>
              <a:gd name="connsiteX3" fmla="*/ 0 w 2425326"/>
              <a:gd name="connsiteY3" fmla="*/ 14 h 2381440"/>
              <a:gd name="connsiteX0" fmla="*/ 0 w 2427169"/>
              <a:gd name="connsiteY0" fmla="*/ 14 h 2381440"/>
              <a:gd name="connsiteX1" fmla="*/ 2425326 w 2427169"/>
              <a:gd name="connsiteY1" fmla="*/ 2381440 h 2381440"/>
              <a:gd name="connsiteX2" fmla="*/ 0 w 2427169"/>
              <a:gd name="connsiteY2" fmla="*/ 2381440 h 2381440"/>
              <a:gd name="connsiteX3" fmla="*/ 0 w 2427169"/>
              <a:gd name="connsiteY3" fmla="*/ 14 h 2381440"/>
            </a:gdLst>
            <a:ahLst/>
            <a:cxnLst>
              <a:cxn ang="0">
                <a:pos x="connsiteX0" y="connsiteY0"/>
              </a:cxn>
              <a:cxn ang="0">
                <a:pos x="connsiteX1" y="connsiteY1"/>
              </a:cxn>
              <a:cxn ang="0">
                <a:pos x="connsiteX2" y="connsiteY2"/>
              </a:cxn>
              <a:cxn ang="0">
                <a:pos x="connsiteX3" y="connsiteY3"/>
              </a:cxn>
            </a:cxnLst>
            <a:rect l="l" t="t" r="r" b="b"/>
            <a:pathLst>
              <a:path w="2427169" h="2381440">
                <a:moveTo>
                  <a:pt x="0" y="14"/>
                </a:moveTo>
                <a:cubicBezTo>
                  <a:pt x="1692362" y="-4985"/>
                  <a:pt x="2470324" y="1326204"/>
                  <a:pt x="2425326" y="2381440"/>
                </a:cubicBezTo>
                <a:lnTo>
                  <a:pt x="0" y="2381440"/>
                </a:lnTo>
                <a:lnTo>
                  <a:pt x="0" y="14"/>
                </a:lnTo>
                <a:close/>
              </a:path>
            </a:pathLst>
          </a:custGeom>
          <a:solidFill>
            <a:schemeClr val="accent6">
              <a:lumMod val="60000"/>
              <a:lumOff val="40000"/>
            </a:schemeClr>
          </a:solidFill>
        </p:spPr>
        <p:txBody>
          <a:bodyPr wrap="square">
            <a:noAutofit/>
          </a:bodyPr>
          <a:lstStyle/>
          <a:p>
            <a:r>
              <a:rPr lang="en-US"/>
              <a:t>Click icon to add picture</a:t>
            </a:r>
            <a:endParaRPr lang="en-US" dirty="0"/>
          </a:p>
        </p:txBody>
      </p:sp>
      <p:sp>
        <p:nvSpPr>
          <p:cNvPr id="3" name="Footer Placeholder 2">
            <a:extLst>
              <a:ext uri="{FF2B5EF4-FFF2-40B4-BE49-F238E27FC236}">
                <a16:creationId xmlns:a16="http://schemas.microsoft.com/office/drawing/2014/main" id="{C9753C5C-8415-4BF0-810D-A4C22F695ECF}"/>
              </a:ext>
            </a:extLst>
          </p:cNvPr>
          <p:cNvSpPr>
            <a:spLocks noGrp="1"/>
          </p:cNvSpPr>
          <p:nvPr>
            <p:ph type="ftr" sz="quarter" idx="11"/>
          </p:nvPr>
        </p:nvSpPr>
        <p:spPr/>
        <p:txBody>
          <a:bodyPr/>
          <a:lstStyle/>
          <a:p>
            <a:r>
              <a:rPr lang="en-US" dirty="0"/>
              <a:t>Sample Footer Text</a:t>
            </a:r>
          </a:p>
        </p:txBody>
      </p:sp>
      <p:sp>
        <p:nvSpPr>
          <p:cNvPr id="33" name="Picture Placeholder 32">
            <a:extLst>
              <a:ext uri="{FF2B5EF4-FFF2-40B4-BE49-F238E27FC236}">
                <a16:creationId xmlns:a16="http://schemas.microsoft.com/office/drawing/2014/main" id="{EF54B49C-CC16-4438-9923-F41C8E75273E}"/>
              </a:ext>
            </a:extLst>
          </p:cNvPr>
          <p:cNvSpPr>
            <a:spLocks noGrp="1"/>
          </p:cNvSpPr>
          <p:nvPr>
            <p:ph type="pic" sz="quarter" idx="15"/>
          </p:nvPr>
        </p:nvSpPr>
        <p:spPr>
          <a:xfrm>
            <a:off x="7324344" y="4503573"/>
            <a:ext cx="2434622" cy="2354427"/>
          </a:xfrm>
          <a:custGeom>
            <a:avLst/>
            <a:gdLst>
              <a:gd name="connsiteX0" fmla="*/ 0 w 2434622"/>
              <a:gd name="connsiteY0" fmla="*/ 0 h 2381427"/>
              <a:gd name="connsiteX1" fmla="*/ 2434622 w 2434622"/>
              <a:gd name="connsiteY1" fmla="*/ 0 h 2381427"/>
              <a:gd name="connsiteX2" fmla="*/ 2434622 w 2434622"/>
              <a:gd name="connsiteY2" fmla="*/ 2381427 h 2381427"/>
              <a:gd name="connsiteX3" fmla="*/ 0 w 2434622"/>
              <a:gd name="connsiteY3" fmla="*/ 2381427 h 2381427"/>
            </a:gdLst>
            <a:ahLst/>
            <a:cxnLst>
              <a:cxn ang="0">
                <a:pos x="connsiteX0" y="connsiteY0"/>
              </a:cxn>
              <a:cxn ang="0">
                <a:pos x="connsiteX1" y="connsiteY1"/>
              </a:cxn>
              <a:cxn ang="0">
                <a:pos x="connsiteX2" y="connsiteY2"/>
              </a:cxn>
              <a:cxn ang="0">
                <a:pos x="connsiteX3" y="connsiteY3"/>
              </a:cxn>
            </a:cxnLst>
            <a:rect l="l" t="t" r="r" b="b"/>
            <a:pathLst>
              <a:path w="2434622" h="2381427">
                <a:moveTo>
                  <a:pt x="0" y="0"/>
                </a:moveTo>
                <a:lnTo>
                  <a:pt x="2434622" y="0"/>
                </a:lnTo>
                <a:lnTo>
                  <a:pt x="2434622" y="2381427"/>
                </a:lnTo>
                <a:lnTo>
                  <a:pt x="0" y="2381427"/>
                </a:lnTo>
                <a:close/>
              </a:path>
            </a:pathLst>
          </a:custGeom>
          <a:solidFill>
            <a:schemeClr val="accent6">
              <a:lumMod val="60000"/>
              <a:lumOff val="40000"/>
            </a:schemeClr>
          </a:solidFill>
        </p:spPr>
        <p:txBody>
          <a:bodyPr wrap="square">
            <a:noAutofit/>
          </a:bodyPr>
          <a:lstStyle/>
          <a:p>
            <a:r>
              <a:rPr lang="en-US"/>
              <a:t>Click icon to add picture</a:t>
            </a:r>
            <a:endParaRPr lang="en-US" dirty="0"/>
          </a:p>
        </p:txBody>
      </p:sp>
      <p:sp>
        <p:nvSpPr>
          <p:cNvPr id="36" name="Picture Placeholder 35">
            <a:extLst>
              <a:ext uri="{FF2B5EF4-FFF2-40B4-BE49-F238E27FC236}">
                <a16:creationId xmlns:a16="http://schemas.microsoft.com/office/drawing/2014/main" id="{BC1AB157-27FC-4B7D-9CCA-71C57045CEE4}"/>
              </a:ext>
            </a:extLst>
          </p:cNvPr>
          <p:cNvSpPr>
            <a:spLocks noGrp="1"/>
          </p:cNvSpPr>
          <p:nvPr>
            <p:ph type="pic" sz="quarter" idx="16"/>
          </p:nvPr>
        </p:nvSpPr>
        <p:spPr>
          <a:xfrm>
            <a:off x="9758966" y="4507560"/>
            <a:ext cx="2434622" cy="2350439"/>
          </a:xfrm>
          <a:custGeom>
            <a:avLst/>
            <a:gdLst>
              <a:gd name="connsiteX0" fmla="*/ 0 w 2434622"/>
              <a:gd name="connsiteY0" fmla="*/ 0 h 2342635"/>
              <a:gd name="connsiteX1" fmla="*/ 2434622 w 2434622"/>
              <a:gd name="connsiteY1" fmla="*/ 0 h 2342635"/>
              <a:gd name="connsiteX2" fmla="*/ 2434622 w 2434622"/>
              <a:gd name="connsiteY2" fmla="*/ 2342635 h 2342635"/>
              <a:gd name="connsiteX3" fmla="*/ 0 w 2434622"/>
              <a:gd name="connsiteY3" fmla="*/ 2342635 h 2342635"/>
            </a:gdLst>
            <a:ahLst/>
            <a:cxnLst>
              <a:cxn ang="0">
                <a:pos x="connsiteX0" y="connsiteY0"/>
              </a:cxn>
              <a:cxn ang="0">
                <a:pos x="connsiteX1" y="connsiteY1"/>
              </a:cxn>
              <a:cxn ang="0">
                <a:pos x="connsiteX2" y="connsiteY2"/>
              </a:cxn>
              <a:cxn ang="0">
                <a:pos x="connsiteX3" y="connsiteY3"/>
              </a:cxn>
            </a:cxnLst>
            <a:rect l="l" t="t" r="r" b="b"/>
            <a:pathLst>
              <a:path w="2434622" h="2342635">
                <a:moveTo>
                  <a:pt x="0" y="0"/>
                </a:moveTo>
                <a:lnTo>
                  <a:pt x="2434622" y="0"/>
                </a:lnTo>
                <a:lnTo>
                  <a:pt x="2434622" y="2342635"/>
                </a:lnTo>
                <a:lnTo>
                  <a:pt x="0" y="2342635"/>
                </a:lnTo>
                <a:close/>
              </a:path>
            </a:pathLst>
          </a:custGeom>
          <a:solidFill>
            <a:schemeClr val="accent6"/>
          </a:solidFill>
        </p:spPr>
        <p:txBody>
          <a:bodyPr wrap="square">
            <a:noAutofit/>
          </a:bodyPr>
          <a:lstStyle/>
          <a:p>
            <a:r>
              <a:rPr lang="en-US"/>
              <a:t>Click icon to add picture</a:t>
            </a:r>
            <a:endParaRPr lang="en-US" dirty="0"/>
          </a:p>
        </p:txBody>
      </p:sp>
      <p:sp>
        <p:nvSpPr>
          <p:cNvPr id="2" name="Date Placeholder 1">
            <a:extLst>
              <a:ext uri="{FF2B5EF4-FFF2-40B4-BE49-F238E27FC236}">
                <a16:creationId xmlns:a16="http://schemas.microsoft.com/office/drawing/2014/main" id="{2A2485D4-41D3-4182-8DFE-2E0713EC0B8A}"/>
              </a:ext>
            </a:extLst>
          </p:cNvPr>
          <p:cNvSpPr>
            <a:spLocks noGrp="1"/>
          </p:cNvSpPr>
          <p:nvPr>
            <p:ph type="dt" sz="half" idx="10"/>
          </p:nvPr>
        </p:nvSpPr>
        <p:spPr/>
        <p:txBody>
          <a:bodyPr/>
          <a:lstStyle>
            <a:lvl1pPr>
              <a:defRPr>
                <a:solidFill>
                  <a:schemeClr val="bg2"/>
                </a:solidFill>
              </a:defRPr>
            </a:lvl1pPr>
          </a:lstStyle>
          <a:p>
            <a:r>
              <a:rPr lang="en-US" dirty="0"/>
              <a:t>2/8/20XX</a:t>
            </a:r>
          </a:p>
        </p:txBody>
      </p:sp>
      <p:sp>
        <p:nvSpPr>
          <p:cNvPr id="4" name="Slide Number Placeholder 3">
            <a:extLst>
              <a:ext uri="{FF2B5EF4-FFF2-40B4-BE49-F238E27FC236}">
                <a16:creationId xmlns:a16="http://schemas.microsoft.com/office/drawing/2014/main" id="{545EBFEA-4321-48C4-9CA1-43517540C698}"/>
              </a:ext>
            </a:extLst>
          </p:cNvPr>
          <p:cNvSpPr>
            <a:spLocks noGrp="1"/>
          </p:cNvSpPr>
          <p:nvPr>
            <p:ph type="sldNum" sz="quarter" idx="12"/>
          </p:nvPr>
        </p:nvSpPr>
        <p:spPr/>
        <p:txBody>
          <a:bodyPr/>
          <a:lstStyle>
            <a:lvl1pPr>
              <a:defRPr>
                <a:solidFill>
                  <a:schemeClr val="bg2"/>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1538389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Closing">
    <p:bg>
      <p:bgPr>
        <a:solidFill>
          <a:schemeClr val="accent2"/>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BAB19D3-90A9-40E5-BED8-289A8919A7C7}"/>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Title 1">
            <a:extLst>
              <a:ext uri="{FF2B5EF4-FFF2-40B4-BE49-F238E27FC236}">
                <a16:creationId xmlns:a16="http://schemas.microsoft.com/office/drawing/2014/main" id="{4AD247D9-20CF-4BAD-906D-66DB8B85270B}"/>
              </a:ext>
            </a:extLst>
          </p:cNvPr>
          <p:cNvSpPr>
            <a:spLocks noGrp="1"/>
          </p:cNvSpPr>
          <p:nvPr>
            <p:ph type="title"/>
          </p:nvPr>
        </p:nvSpPr>
        <p:spPr>
          <a:xfrm>
            <a:off x="5963479" y="596393"/>
            <a:ext cx="5618922" cy="1542507"/>
          </a:xfrm>
        </p:spPr>
        <p:txBody>
          <a:bodyPr/>
          <a:lstStyle>
            <a:lvl1pPr>
              <a:defRPr>
                <a:solidFill>
                  <a:schemeClr val="bg2"/>
                </a:solidFill>
              </a:defRPr>
            </a:lvl1pPr>
          </a:lstStyle>
          <a:p>
            <a:r>
              <a:rPr lang="en-US">
                <a:solidFill>
                  <a:srgbClr val="FFFFFF"/>
                </a:solidFill>
              </a:rPr>
              <a:t>Click to edit Master title style</a:t>
            </a:r>
            <a:endParaRPr lang="en-US" dirty="0">
              <a:solidFill>
                <a:srgbClr val="FFFFFF"/>
              </a:solidFill>
            </a:endParaRPr>
          </a:p>
        </p:txBody>
      </p:sp>
      <p:sp>
        <p:nvSpPr>
          <p:cNvPr id="16" name="Picture Placeholder 15">
            <a:extLst>
              <a:ext uri="{FF2B5EF4-FFF2-40B4-BE49-F238E27FC236}">
                <a16:creationId xmlns:a16="http://schemas.microsoft.com/office/drawing/2014/main" id="{80E4B7A8-67F1-4290-B537-DE49AD9FBFF7}"/>
              </a:ext>
              <a:ext uri="{C183D7F6-B498-43B3-948B-1728B52AA6E4}">
                <adec:decorative xmlns:adec="http://schemas.microsoft.com/office/drawing/2017/decorative" val="0"/>
              </a:ext>
            </a:extLst>
          </p:cNvPr>
          <p:cNvSpPr>
            <a:spLocks noGrp="1"/>
          </p:cNvSpPr>
          <p:nvPr>
            <p:ph type="pic" sz="quarter" idx="13"/>
          </p:nvPr>
        </p:nvSpPr>
        <p:spPr>
          <a:xfrm>
            <a:off x="0" y="-1"/>
            <a:ext cx="5181600" cy="6857999"/>
          </a:xfrm>
          <a:custGeom>
            <a:avLst/>
            <a:gdLst>
              <a:gd name="connsiteX0" fmla="*/ 0 w 5181600"/>
              <a:gd name="connsiteY0" fmla="*/ 0 h 6857999"/>
              <a:gd name="connsiteX1" fmla="*/ 5181600 w 5181600"/>
              <a:gd name="connsiteY1" fmla="*/ 0 h 6857999"/>
              <a:gd name="connsiteX2" fmla="*/ 5181600 w 5181600"/>
              <a:gd name="connsiteY2" fmla="*/ 4504871 h 6857999"/>
              <a:gd name="connsiteX3" fmla="*/ 5181598 w 5181600"/>
              <a:gd name="connsiteY3" fmla="*/ 4504830 h 6857999"/>
              <a:gd name="connsiteX4" fmla="*/ 5175215 w 5181600"/>
              <a:gd name="connsiteY4" fmla="*/ 4639646 h 6857999"/>
              <a:gd name="connsiteX5" fmla="*/ 2983485 w 5181600"/>
              <a:gd name="connsiteY5" fmla="*/ 6845334 h 6857999"/>
              <a:gd name="connsiteX6" fmla="*/ 2749639 w 5181600"/>
              <a:gd name="connsiteY6" fmla="*/ 6857142 h 6857999"/>
              <a:gd name="connsiteX7" fmla="*/ 2749639 w 5181600"/>
              <a:gd name="connsiteY7" fmla="*/ 6857999 h 6857999"/>
              <a:gd name="connsiteX8" fmla="*/ 0 w 5181600"/>
              <a:gd name="connsiteY8"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0" h="6857999">
                <a:moveTo>
                  <a:pt x="0" y="0"/>
                </a:moveTo>
                <a:lnTo>
                  <a:pt x="5181600" y="0"/>
                </a:lnTo>
                <a:lnTo>
                  <a:pt x="5181600" y="4504871"/>
                </a:lnTo>
                <a:lnTo>
                  <a:pt x="5181598" y="4504830"/>
                </a:lnTo>
                <a:lnTo>
                  <a:pt x="5175215" y="4639646"/>
                </a:lnTo>
                <a:cubicBezTo>
                  <a:pt x="5064605" y="5801747"/>
                  <a:pt x="4143475" y="6727530"/>
                  <a:pt x="2983485" y="6845334"/>
                </a:cubicBezTo>
                <a:lnTo>
                  <a:pt x="2749639" y="6857142"/>
                </a:lnTo>
                <a:lnTo>
                  <a:pt x="2749639" y="6857999"/>
                </a:lnTo>
                <a:lnTo>
                  <a:pt x="0" y="6857999"/>
                </a:lnTo>
                <a:close/>
              </a:path>
            </a:pathLst>
          </a:custGeom>
          <a:solidFill>
            <a:schemeClr val="accent6"/>
          </a:solidFill>
        </p:spPr>
        <p:txBody>
          <a:bodyPr wrap="square">
            <a:noAutofit/>
          </a:bodyPr>
          <a:lstStyle/>
          <a:p>
            <a:r>
              <a:rPr lang="en-US"/>
              <a:t>Click icon to add picture</a:t>
            </a:r>
            <a:endParaRPr lang="en-US" dirty="0"/>
          </a:p>
        </p:txBody>
      </p:sp>
      <p:sp>
        <p:nvSpPr>
          <p:cNvPr id="13" name="Content Placeholder 2">
            <a:extLst>
              <a:ext uri="{FF2B5EF4-FFF2-40B4-BE49-F238E27FC236}">
                <a16:creationId xmlns:a16="http://schemas.microsoft.com/office/drawing/2014/main" id="{E5EAFE93-40B7-4FF8-BEE7-E39911ECD80B}"/>
              </a:ext>
            </a:extLst>
          </p:cNvPr>
          <p:cNvSpPr>
            <a:spLocks noGrp="1"/>
          </p:cNvSpPr>
          <p:nvPr>
            <p:ph idx="1"/>
          </p:nvPr>
        </p:nvSpPr>
        <p:spPr>
          <a:xfrm>
            <a:off x="5963478" y="2138901"/>
            <a:ext cx="5618922" cy="4033299"/>
          </a:xfrm>
        </p:spPr>
        <p:txBody>
          <a:bodyPr>
            <a:normAutofit/>
          </a:bodyPr>
          <a:lstStyle>
            <a:lvl1pPr>
              <a:buNone/>
              <a:defRPr>
                <a:solidFill>
                  <a:schemeClr val="bg2"/>
                </a:solidFill>
              </a:defRPr>
            </a:lvl1pPr>
          </a:lstStyle>
          <a:p>
            <a:pPr lvl="0"/>
            <a:r>
              <a:rPr lang="en-US">
                <a:solidFill>
                  <a:srgbClr val="FFFFFF"/>
                </a:solidFill>
              </a:rPr>
              <a:t>Click to edit Master text styles</a:t>
            </a:r>
          </a:p>
        </p:txBody>
      </p:sp>
      <p:sp>
        <p:nvSpPr>
          <p:cNvPr id="14" name="Freeform: Shape 13">
            <a:extLst>
              <a:ext uri="{FF2B5EF4-FFF2-40B4-BE49-F238E27FC236}">
                <a16:creationId xmlns:a16="http://schemas.microsoft.com/office/drawing/2014/main" id="{C752B41F-4B4E-4E1F-9191-6BB3F421EDEC}"/>
              </a:ext>
              <a:ext uri="{C183D7F6-B498-43B3-948B-1728B52AA6E4}">
                <adec:decorative xmlns:adec="http://schemas.microsoft.com/office/drawing/2017/decorative" val="1"/>
              </a:ext>
            </a:extLst>
          </p:cNvPr>
          <p:cNvSpPr/>
          <p:nvPr userDrawn="1"/>
        </p:nvSpPr>
        <p:spPr>
          <a:xfrm rot="5400000">
            <a:off x="4005014" y="3249456"/>
            <a:ext cx="2353172" cy="4863918"/>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Arial" panose="020B0604020202020204" pitchFamily="34" charset="0"/>
            </a:endParaRPr>
          </a:p>
        </p:txBody>
      </p:sp>
      <p:sp>
        <p:nvSpPr>
          <p:cNvPr id="18" name="Freeform: Shape 17">
            <a:extLst>
              <a:ext uri="{FF2B5EF4-FFF2-40B4-BE49-F238E27FC236}">
                <a16:creationId xmlns:a16="http://schemas.microsoft.com/office/drawing/2014/main" id="{E3EFD1DB-7478-445F-ACEF-64BE4DFEC83E}"/>
              </a:ext>
              <a:ext uri="{C183D7F6-B498-43B3-948B-1728B52AA6E4}">
                <adec:decorative xmlns:adec="http://schemas.microsoft.com/office/drawing/2017/decorative" val="1"/>
              </a:ext>
            </a:extLst>
          </p:cNvPr>
          <p:cNvSpPr/>
          <p:nvPr userDrawn="1"/>
        </p:nvSpPr>
        <p:spPr>
          <a:xfrm rot="5400000">
            <a:off x="4005012" y="3249456"/>
            <a:ext cx="2353172" cy="4863918"/>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Arial" panose="020B0604020202020204" pitchFamily="34" charset="0"/>
            </a:endParaRPr>
          </a:p>
        </p:txBody>
      </p:sp>
      <p:sp>
        <p:nvSpPr>
          <p:cNvPr id="3" name="Footer Placeholder 2">
            <a:extLst>
              <a:ext uri="{FF2B5EF4-FFF2-40B4-BE49-F238E27FC236}">
                <a16:creationId xmlns:a16="http://schemas.microsoft.com/office/drawing/2014/main" id="{C9753C5C-8415-4BF0-810D-A4C22F695ECF}"/>
              </a:ext>
            </a:extLst>
          </p:cNvPr>
          <p:cNvSpPr>
            <a:spLocks noGrp="1"/>
          </p:cNvSpPr>
          <p:nvPr>
            <p:ph type="ftr" sz="quarter" idx="11"/>
          </p:nvPr>
        </p:nvSpPr>
        <p:spPr/>
        <p:txBody>
          <a:bodyPr/>
          <a:lstStyle>
            <a:lvl1pPr>
              <a:defRPr>
                <a:solidFill>
                  <a:schemeClr val="bg2"/>
                </a:solidFill>
              </a:defRPr>
            </a:lvl1pPr>
          </a:lstStyle>
          <a:p>
            <a:r>
              <a:rPr lang="en-US" dirty="0"/>
              <a:t>Sample Footer Text</a:t>
            </a:r>
          </a:p>
        </p:txBody>
      </p:sp>
      <p:sp>
        <p:nvSpPr>
          <p:cNvPr id="2" name="Date Placeholder 1">
            <a:extLst>
              <a:ext uri="{FF2B5EF4-FFF2-40B4-BE49-F238E27FC236}">
                <a16:creationId xmlns:a16="http://schemas.microsoft.com/office/drawing/2014/main" id="{2A2485D4-41D3-4182-8DFE-2E0713EC0B8A}"/>
              </a:ext>
            </a:extLst>
          </p:cNvPr>
          <p:cNvSpPr>
            <a:spLocks noGrp="1"/>
          </p:cNvSpPr>
          <p:nvPr>
            <p:ph type="dt" sz="half" idx="10"/>
          </p:nvPr>
        </p:nvSpPr>
        <p:spPr/>
        <p:txBody>
          <a:bodyPr/>
          <a:lstStyle>
            <a:lvl1pPr>
              <a:defRPr>
                <a:solidFill>
                  <a:schemeClr val="bg2"/>
                </a:solidFill>
              </a:defRPr>
            </a:lvl1pPr>
          </a:lstStyle>
          <a:p>
            <a:r>
              <a:rPr lang="en-US" dirty="0"/>
              <a:t>2/8/20XX</a:t>
            </a:r>
          </a:p>
        </p:txBody>
      </p:sp>
      <p:sp>
        <p:nvSpPr>
          <p:cNvPr id="4" name="Slide Number Placeholder 3">
            <a:extLst>
              <a:ext uri="{FF2B5EF4-FFF2-40B4-BE49-F238E27FC236}">
                <a16:creationId xmlns:a16="http://schemas.microsoft.com/office/drawing/2014/main" id="{545EBFEA-4321-48C4-9CA1-43517540C698}"/>
              </a:ext>
            </a:extLst>
          </p:cNvPr>
          <p:cNvSpPr>
            <a:spLocks noGrp="1"/>
          </p:cNvSpPr>
          <p:nvPr>
            <p:ph type="sldNum" sz="quarter" idx="12"/>
          </p:nvPr>
        </p:nvSpPr>
        <p:spPr/>
        <p:txBody>
          <a:bodyPr/>
          <a:lstStyle>
            <a:lvl1pPr>
              <a:defRPr>
                <a:solidFill>
                  <a:schemeClr val="bg2"/>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32860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485D4-41D3-4182-8DFE-2E0713EC0B8A}"/>
              </a:ext>
            </a:extLst>
          </p:cNvPr>
          <p:cNvSpPr>
            <a:spLocks noGrp="1"/>
          </p:cNvSpPr>
          <p:nvPr>
            <p:ph type="dt" sz="half" idx="10"/>
          </p:nvPr>
        </p:nvSpPr>
        <p:spPr/>
        <p:txBody>
          <a:bodyPr/>
          <a:lstStyle>
            <a:lvl1pPr>
              <a:defRPr>
                <a:solidFill>
                  <a:schemeClr val="bg2"/>
                </a:solidFill>
              </a:defRPr>
            </a:lvl1pPr>
          </a:lstStyle>
          <a:p>
            <a:r>
              <a:rPr lang="en-US" dirty="0"/>
              <a:t>2/8/20XX</a:t>
            </a:r>
          </a:p>
        </p:txBody>
      </p:sp>
      <p:sp>
        <p:nvSpPr>
          <p:cNvPr id="3" name="Footer Placeholder 2">
            <a:extLst>
              <a:ext uri="{FF2B5EF4-FFF2-40B4-BE49-F238E27FC236}">
                <a16:creationId xmlns:a16="http://schemas.microsoft.com/office/drawing/2014/main" id="{C9753C5C-8415-4BF0-810D-A4C22F695ECF}"/>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545EBFEA-4321-48C4-9CA1-43517540C698}"/>
              </a:ext>
            </a:extLst>
          </p:cNvPr>
          <p:cNvSpPr>
            <a:spLocks noGrp="1"/>
          </p:cNvSpPr>
          <p:nvPr>
            <p:ph type="sldNum" sz="quarter" idx="12"/>
          </p:nvPr>
        </p:nvSpPr>
        <p:spPr/>
        <p:txBody>
          <a:bodyPr/>
          <a:lstStyle>
            <a:lvl1pPr>
              <a:defRPr>
                <a:solidFill>
                  <a:schemeClr val="bg2"/>
                </a:solidFill>
              </a:defRPr>
            </a:lvl1pPr>
          </a:lstStyle>
          <a:p>
            <a:fld id="{08AB70BE-1769-45B8-85A6-0C837432C7E6}" type="slidenum">
              <a:rPr lang="en-US" smtClean="0"/>
              <a:pPr/>
              <a:t>‹#›</a:t>
            </a:fld>
            <a:endParaRPr lang="en-US" dirty="0"/>
          </a:p>
        </p:txBody>
      </p:sp>
      <p:sp>
        <p:nvSpPr>
          <p:cNvPr id="10" name="Title 1">
            <a:extLst>
              <a:ext uri="{FF2B5EF4-FFF2-40B4-BE49-F238E27FC236}">
                <a16:creationId xmlns:a16="http://schemas.microsoft.com/office/drawing/2014/main" id="{A2D13D15-77CA-4B50-9E08-0F58009A8EAB}"/>
              </a:ext>
            </a:extLst>
          </p:cNvPr>
          <p:cNvSpPr>
            <a:spLocks noGrp="1"/>
          </p:cNvSpPr>
          <p:nvPr>
            <p:ph type="ctrTitle"/>
          </p:nvPr>
        </p:nvSpPr>
        <p:spPr>
          <a:xfrm>
            <a:off x="2067635" y="4626592"/>
            <a:ext cx="8600365" cy="1224926"/>
          </a:xfrm>
        </p:spPr>
        <p:txBody>
          <a:bodyPr anchor="b">
            <a:noAutofit/>
          </a:bodyPr>
          <a:lstStyle/>
          <a:p>
            <a:r>
              <a:rPr lang="en-US" sz="4400">
                <a:solidFill>
                  <a:srgbClr val="FFFFFF"/>
                </a:solidFill>
              </a:rPr>
              <a:t>Click to edit Master title style</a:t>
            </a:r>
            <a:endParaRPr lang="en-US" sz="4400" dirty="0">
              <a:solidFill>
                <a:srgbClr val="FFFFFF"/>
              </a:solidFill>
            </a:endParaRPr>
          </a:p>
        </p:txBody>
      </p:sp>
      <p:sp>
        <p:nvSpPr>
          <p:cNvPr id="11" name="Subtitle 2">
            <a:extLst>
              <a:ext uri="{FF2B5EF4-FFF2-40B4-BE49-F238E27FC236}">
                <a16:creationId xmlns:a16="http://schemas.microsoft.com/office/drawing/2014/main" id="{FBB8E73D-B3E6-4E0A-8295-A9EB1572286C}"/>
              </a:ext>
            </a:extLst>
          </p:cNvPr>
          <p:cNvSpPr>
            <a:spLocks noGrp="1"/>
          </p:cNvSpPr>
          <p:nvPr>
            <p:ph type="subTitle" idx="1"/>
          </p:nvPr>
        </p:nvSpPr>
        <p:spPr>
          <a:xfrm>
            <a:off x="2067636" y="5936776"/>
            <a:ext cx="6660107" cy="625497"/>
          </a:xfrm>
        </p:spPr>
        <p:txBody>
          <a:bodyPr>
            <a:normAutofit/>
          </a:bodyPr>
          <a:lstStyle/>
          <a:p>
            <a:r>
              <a:rPr lang="en-US" sz="1400">
                <a:solidFill>
                  <a:srgbClr val="FFFFFF"/>
                </a:solidFill>
              </a:rPr>
              <a:t>Click to edit Master subtitle style</a:t>
            </a:r>
            <a:endParaRPr lang="en-US" sz="1400" dirty="0">
              <a:solidFill>
                <a:srgbClr val="FFFFFF"/>
              </a:solidFill>
            </a:endParaRPr>
          </a:p>
        </p:txBody>
      </p:sp>
    </p:spTree>
    <p:extLst>
      <p:ext uri="{BB962C8B-B14F-4D97-AF65-F5344CB8AC3E}">
        <p14:creationId xmlns:p14="http://schemas.microsoft.com/office/powerpoint/2010/main" val="3067989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9960-406F-4187-A0E6-BD19C684039A}"/>
              </a:ext>
            </a:extLst>
          </p:cNvPr>
          <p:cNvSpPr>
            <a:spLocks noGrp="1"/>
          </p:cNvSpPr>
          <p:nvPr>
            <p:ph type="ctrTitle"/>
          </p:nvPr>
        </p:nvSpPr>
        <p:spPr>
          <a:xfrm>
            <a:off x="1249326" y="919716"/>
            <a:ext cx="8504275" cy="3551275"/>
          </a:xfrm>
        </p:spPr>
        <p:txBody>
          <a:bodyPr anchor="b">
            <a:normAutofit/>
          </a:bodyPr>
          <a:lstStyle>
            <a:lvl1pPr algn="l">
              <a:lnSpc>
                <a:spcPct val="100000"/>
              </a:lnSpc>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27E7FE-647D-4B2F-BA13-AB3ED4C5CF5A}"/>
              </a:ext>
            </a:extLst>
          </p:cNvPr>
          <p:cNvSpPr>
            <a:spLocks noGrp="1"/>
          </p:cNvSpPr>
          <p:nvPr>
            <p:ph type="subTitle" idx="1"/>
          </p:nvPr>
        </p:nvSpPr>
        <p:spPr>
          <a:xfrm>
            <a:off x="1249326" y="4795284"/>
            <a:ext cx="8504275" cy="1084522"/>
          </a:xfrm>
        </p:spPr>
        <p:txBody>
          <a:bodyPr>
            <a:normAutofit/>
          </a:bodyPr>
          <a:lstStyle>
            <a:lvl1pPr marL="0" indent="0" algn="l">
              <a:lnSpc>
                <a:spcPct val="120000"/>
              </a:lnSpc>
              <a:buNone/>
              <a:defRPr sz="16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A5EF785-E0A7-4496-A5BA-49B0156F2628}"/>
              </a:ext>
            </a:extLst>
          </p:cNvPr>
          <p:cNvSpPr>
            <a:spLocks noGrp="1"/>
          </p:cNvSpPr>
          <p:nvPr>
            <p:ph type="dt" sz="half" idx="10"/>
          </p:nvPr>
        </p:nvSpPr>
        <p:spPr>
          <a:xfrm>
            <a:off x="8964706" y="6433202"/>
            <a:ext cx="2426446" cy="367841"/>
          </a:xfrm>
        </p:spPr>
        <p:txBody>
          <a:bodyPr/>
          <a:lstStyle>
            <a:lvl1pPr>
              <a:defRPr>
                <a:solidFill>
                  <a:schemeClr val="bg2"/>
                </a:solidFill>
              </a:defRPr>
            </a:lvl1pPr>
          </a:lstStyle>
          <a:p>
            <a:r>
              <a:rPr lang="en-US" dirty="0"/>
              <a:t>2/8/20XX</a:t>
            </a:r>
          </a:p>
        </p:txBody>
      </p:sp>
      <p:sp>
        <p:nvSpPr>
          <p:cNvPr id="5" name="Footer Placeholder 4">
            <a:extLst>
              <a:ext uri="{FF2B5EF4-FFF2-40B4-BE49-F238E27FC236}">
                <a16:creationId xmlns:a16="http://schemas.microsoft.com/office/drawing/2014/main" id="{4742C627-38A1-4A14-8822-D8D33751CA30}"/>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2EEBE346-5F34-48CD-8928-DA8567AEDD15}"/>
              </a:ext>
            </a:extLst>
          </p:cNvPr>
          <p:cNvSpPr>
            <a:spLocks noGrp="1"/>
          </p:cNvSpPr>
          <p:nvPr>
            <p:ph type="sldNum" sz="quarter" idx="12"/>
          </p:nvPr>
        </p:nvSpPr>
        <p:spPr>
          <a:xfrm>
            <a:off x="11391152" y="6433203"/>
            <a:ext cx="702781" cy="367842"/>
          </a:xfrm>
        </p:spPr>
        <p:txBody>
          <a:bodyPr/>
          <a:lstStyle>
            <a:lvl1pPr>
              <a:defRPr>
                <a:solidFill>
                  <a:schemeClr val="bg2"/>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42637087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8A94B-011C-4B13-8C12-E91BF7A40087}"/>
              </a:ext>
            </a:extLst>
          </p:cNvPr>
          <p:cNvSpPr>
            <a:spLocks noGrp="1"/>
          </p:cNvSpPr>
          <p:nvPr>
            <p:ph type="title"/>
          </p:nvPr>
        </p:nvSpPr>
        <p:spPr>
          <a:xfrm>
            <a:off x="1524000" y="1320800"/>
            <a:ext cx="9144000" cy="3095813"/>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716D5F3-887C-4A8F-842A-0294A9FB0818}"/>
              </a:ext>
            </a:extLst>
          </p:cNvPr>
          <p:cNvSpPr>
            <a:spLocks noGrp="1"/>
          </p:cNvSpPr>
          <p:nvPr>
            <p:ph type="body" idx="1"/>
          </p:nvPr>
        </p:nvSpPr>
        <p:spPr>
          <a:xfrm>
            <a:off x="1523999" y="4589463"/>
            <a:ext cx="914400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94588B-131A-42F3-B76C-62BD65E4806B}"/>
              </a:ext>
            </a:extLst>
          </p:cNvPr>
          <p:cNvSpPr>
            <a:spLocks noGrp="1"/>
          </p:cNvSpPr>
          <p:nvPr>
            <p:ph type="dt" sz="half" idx="10"/>
          </p:nvPr>
        </p:nvSpPr>
        <p:spPr/>
        <p:txBody>
          <a:bodyPr/>
          <a:lstStyle>
            <a:lvl1pPr>
              <a:defRPr>
                <a:solidFill>
                  <a:schemeClr val="bg2"/>
                </a:solidFill>
              </a:defRPr>
            </a:lvl1pPr>
          </a:lstStyle>
          <a:p>
            <a:r>
              <a:rPr lang="en-US" dirty="0"/>
              <a:t>2/8/20XX</a:t>
            </a:r>
          </a:p>
        </p:txBody>
      </p:sp>
      <p:sp>
        <p:nvSpPr>
          <p:cNvPr id="5" name="Footer Placeholder 4">
            <a:extLst>
              <a:ext uri="{FF2B5EF4-FFF2-40B4-BE49-F238E27FC236}">
                <a16:creationId xmlns:a16="http://schemas.microsoft.com/office/drawing/2014/main" id="{E111AB28-20BD-4CD8-9840-985C3EDBA16F}"/>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E753C85C-3801-46F0-A100-616F5F2F82E9}"/>
              </a:ext>
            </a:extLst>
          </p:cNvPr>
          <p:cNvSpPr>
            <a:spLocks noGrp="1"/>
          </p:cNvSpPr>
          <p:nvPr>
            <p:ph type="sldNum" sz="quarter" idx="12"/>
          </p:nvPr>
        </p:nvSpPr>
        <p:spPr/>
        <p:txBody>
          <a:bodyPr/>
          <a:lstStyle>
            <a:lvl1pPr>
              <a:defRPr>
                <a:solidFill>
                  <a:schemeClr val="bg2"/>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41100162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lvl1pPr>
              <a:defRPr>
                <a:solidFill>
                  <a:schemeClr val="bg2"/>
                </a:solidFill>
              </a:defRPr>
            </a:lvl1pPr>
          </a:lstStyle>
          <a:p>
            <a:r>
              <a:rPr lang="en-US" dirty="0"/>
              <a:t>2/8/20XX</a:t>
            </a:r>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lvl1pPr>
              <a:defRPr>
                <a:solidFill>
                  <a:schemeClr val="bg2"/>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2212128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3E062-B7F5-4D30-B416-1BBB4A7D0F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BDFF7A-EBD3-4FEB-8451-5D7355069117}"/>
              </a:ext>
            </a:extLst>
          </p:cNvPr>
          <p:cNvSpPr>
            <a:spLocks noGrp="1"/>
          </p:cNvSpPr>
          <p:nvPr>
            <p:ph type="dt" sz="half" idx="10"/>
          </p:nvPr>
        </p:nvSpPr>
        <p:spPr/>
        <p:txBody>
          <a:bodyPr/>
          <a:lstStyle>
            <a:lvl1pPr>
              <a:defRPr>
                <a:solidFill>
                  <a:schemeClr val="bg2"/>
                </a:solidFill>
              </a:defRPr>
            </a:lvl1pPr>
          </a:lstStyle>
          <a:p>
            <a:r>
              <a:rPr lang="en-US" dirty="0"/>
              <a:t>2/8/20XX</a:t>
            </a:r>
          </a:p>
        </p:txBody>
      </p:sp>
      <p:sp>
        <p:nvSpPr>
          <p:cNvPr id="4" name="Footer Placeholder 3">
            <a:extLst>
              <a:ext uri="{FF2B5EF4-FFF2-40B4-BE49-F238E27FC236}">
                <a16:creationId xmlns:a16="http://schemas.microsoft.com/office/drawing/2014/main" id="{08F54A2D-2C4B-4E1D-AC16-E3B1F1DDB562}"/>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C11F373-DB96-4AEA-8E3E-7EDEA213DEEC}"/>
              </a:ext>
            </a:extLst>
          </p:cNvPr>
          <p:cNvSpPr>
            <a:spLocks noGrp="1"/>
          </p:cNvSpPr>
          <p:nvPr>
            <p:ph type="sldNum" sz="quarter" idx="12"/>
          </p:nvPr>
        </p:nvSpPr>
        <p:spPr/>
        <p:txBody>
          <a:bodyPr/>
          <a:lstStyle>
            <a:lvl1pPr>
              <a:defRPr>
                <a:solidFill>
                  <a:schemeClr val="bg2"/>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5215713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09F8C-8071-4BE5-AD6F-C98F481D17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4135B3-14BA-4A88-B6B3-88B77B1C63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7C3A4D-5B69-44B4-B17F-770E83F00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F1C41D-2A59-4512-8034-6DB705787D78}"/>
              </a:ext>
            </a:extLst>
          </p:cNvPr>
          <p:cNvSpPr>
            <a:spLocks noGrp="1"/>
          </p:cNvSpPr>
          <p:nvPr>
            <p:ph type="dt" sz="half" idx="10"/>
          </p:nvPr>
        </p:nvSpPr>
        <p:spPr/>
        <p:txBody>
          <a:bodyPr/>
          <a:lstStyle>
            <a:lvl1pPr>
              <a:defRPr>
                <a:solidFill>
                  <a:schemeClr val="bg2"/>
                </a:solidFill>
              </a:defRPr>
            </a:lvl1pPr>
          </a:lstStyle>
          <a:p>
            <a:r>
              <a:rPr lang="en-US" dirty="0"/>
              <a:t>2/8/20XX</a:t>
            </a:r>
          </a:p>
        </p:txBody>
      </p:sp>
      <p:sp>
        <p:nvSpPr>
          <p:cNvPr id="6" name="Footer Placeholder 5">
            <a:extLst>
              <a:ext uri="{FF2B5EF4-FFF2-40B4-BE49-F238E27FC236}">
                <a16:creationId xmlns:a16="http://schemas.microsoft.com/office/drawing/2014/main" id="{BD85C494-778C-4EE6-9402-242E1CDD9A69}"/>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6F5677B9-C338-4033-9AFE-B8B81C5D8139}"/>
              </a:ext>
            </a:extLst>
          </p:cNvPr>
          <p:cNvSpPr>
            <a:spLocks noGrp="1"/>
          </p:cNvSpPr>
          <p:nvPr>
            <p:ph type="sldNum" sz="quarter" idx="12"/>
          </p:nvPr>
        </p:nvSpPr>
        <p:spPr/>
        <p:txBody>
          <a:bodyPr/>
          <a:lstStyle>
            <a:lvl1pPr>
              <a:defRPr>
                <a:solidFill>
                  <a:schemeClr val="bg2"/>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9777147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B77DE-4C2E-476F-A419-57470FB66D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9FD1A0-93AE-469A-ADDF-2453B64CAA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C119C9C-EF97-4910-9419-6D7202609E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A87172-A64E-4C38-82ED-2A7050B0FB68}"/>
              </a:ext>
            </a:extLst>
          </p:cNvPr>
          <p:cNvSpPr>
            <a:spLocks noGrp="1"/>
          </p:cNvSpPr>
          <p:nvPr>
            <p:ph type="dt" sz="half" idx="10"/>
          </p:nvPr>
        </p:nvSpPr>
        <p:spPr/>
        <p:txBody>
          <a:bodyPr/>
          <a:lstStyle>
            <a:lvl1pPr>
              <a:defRPr>
                <a:solidFill>
                  <a:schemeClr val="bg2"/>
                </a:solidFill>
              </a:defRPr>
            </a:lvl1pPr>
          </a:lstStyle>
          <a:p>
            <a:r>
              <a:rPr lang="en-US" dirty="0"/>
              <a:t>2/8/20XX</a:t>
            </a:r>
          </a:p>
        </p:txBody>
      </p:sp>
      <p:sp>
        <p:nvSpPr>
          <p:cNvPr id="6" name="Footer Placeholder 5">
            <a:extLst>
              <a:ext uri="{FF2B5EF4-FFF2-40B4-BE49-F238E27FC236}">
                <a16:creationId xmlns:a16="http://schemas.microsoft.com/office/drawing/2014/main" id="{BC0C3E24-28E2-4512-BEA0-DAEC5E8465CB}"/>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01F04F0D-DA84-434D-B136-BEE9FD80AB95}"/>
              </a:ext>
            </a:extLst>
          </p:cNvPr>
          <p:cNvSpPr>
            <a:spLocks noGrp="1"/>
          </p:cNvSpPr>
          <p:nvPr>
            <p:ph type="sldNum" sz="quarter" idx="12"/>
          </p:nvPr>
        </p:nvSpPr>
        <p:spPr/>
        <p:txBody>
          <a:bodyPr/>
          <a:lstStyle>
            <a:lvl1pPr>
              <a:defRPr>
                <a:solidFill>
                  <a:schemeClr val="bg2"/>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647360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Agenda">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6C91E54-DBE4-467A-A827-2C5C88E612F7}"/>
              </a:ext>
              <a:ext uri="{C183D7F6-B498-43B3-948B-1728B52AA6E4}">
                <adec:decorative xmlns:adec="http://schemas.microsoft.com/office/drawing/2017/decorative" val="1"/>
              </a:ext>
            </a:extLst>
          </p:cNvPr>
          <p:cNvSpPr/>
          <p:nvPr userDrawn="1"/>
        </p:nvSpPr>
        <p:spPr>
          <a:xfrm>
            <a:off x="0" y="2880244"/>
            <a:ext cx="12192000" cy="3977756"/>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8" name="Title 1">
            <a:extLst>
              <a:ext uri="{FF2B5EF4-FFF2-40B4-BE49-F238E27FC236}">
                <a16:creationId xmlns:a16="http://schemas.microsoft.com/office/drawing/2014/main" id="{DBAED78D-8293-4554-BA23-D14EC617A455}"/>
              </a:ext>
            </a:extLst>
          </p:cNvPr>
          <p:cNvSpPr>
            <a:spLocks noGrp="1"/>
          </p:cNvSpPr>
          <p:nvPr>
            <p:ph type="title"/>
          </p:nvPr>
        </p:nvSpPr>
        <p:spPr>
          <a:xfrm>
            <a:off x="914401" y="525440"/>
            <a:ext cx="5390983" cy="1963318"/>
          </a:xfrm>
        </p:spPr>
        <p:txBody>
          <a:bodyPr/>
          <a:lstStyle>
            <a:lvl1pPr>
              <a:defRPr>
                <a:solidFill>
                  <a:schemeClr val="bg2"/>
                </a:solidFill>
              </a:defRPr>
            </a:lvl1pPr>
          </a:lstStyle>
          <a:p>
            <a:r>
              <a:rPr lang="en-US">
                <a:solidFill>
                  <a:srgbClr val="FFFFFF"/>
                </a:solidFill>
              </a:rPr>
              <a:t>Click to edit Master title style</a:t>
            </a:r>
            <a:endParaRPr lang="en-US" dirty="0">
              <a:solidFill>
                <a:srgbClr val="FFFFFF"/>
              </a:solidFill>
            </a:endParaRPr>
          </a:p>
        </p:txBody>
      </p:sp>
      <p:sp>
        <p:nvSpPr>
          <p:cNvPr id="20" name="Content Placeholder 2">
            <a:extLst>
              <a:ext uri="{FF2B5EF4-FFF2-40B4-BE49-F238E27FC236}">
                <a16:creationId xmlns:a16="http://schemas.microsoft.com/office/drawing/2014/main" id="{A9EFAE44-6509-43CD-AB03-7B4944875BE4}"/>
              </a:ext>
            </a:extLst>
          </p:cNvPr>
          <p:cNvSpPr>
            <a:spLocks noGrp="1"/>
          </p:cNvSpPr>
          <p:nvPr>
            <p:ph idx="1"/>
          </p:nvPr>
        </p:nvSpPr>
        <p:spPr>
          <a:xfrm>
            <a:off x="914401" y="3377821"/>
            <a:ext cx="5181600" cy="2799142"/>
          </a:xfrm>
        </p:spPr>
        <p:txBody>
          <a:bodyPr>
            <a:normAutofit/>
          </a:bodyPr>
          <a:lstStyle>
            <a:lvl1pPr>
              <a:buNone/>
              <a:defRPr/>
            </a:lvl1pPr>
          </a:lstStyle>
          <a:p>
            <a:pPr lvl="0"/>
            <a:r>
              <a:rPr lang="en-US"/>
              <a:t>Click to edit Master text styles</a:t>
            </a:r>
          </a:p>
        </p:txBody>
      </p:sp>
      <p:sp>
        <p:nvSpPr>
          <p:cNvPr id="3" name="Footer Placeholder 2">
            <a:extLst>
              <a:ext uri="{FF2B5EF4-FFF2-40B4-BE49-F238E27FC236}">
                <a16:creationId xmlns:a16="http://schemas.microsoft.com/office/drawing/2014/main" id="{C9753C5C-8415-4BF0-810D-A4C22F695ECF}"/>
              </a:ext>
            </a:extLst>
          </p:cNvPr>
          <p:cNvSpPr>
            <a:spLocks noGrp="1"/>
          </p:cNvSpPr>
          <p:nvPr>
            <p:ph type="ftr" sz="quarter" idx="11"/>
          </p:nvPr>
        </p:nvSpPr>
        <p:spPr/>
        <p:txBody>
          <a:bodyPr/>
          <a:lstStyle/>
          <a:p>
            <a:r>
              <a:rPr lang="en-US" dirty="0"/>
              <a:t>Sample Footer Text</a:t>
            </a:r>
          </a:p>
        </p:txBody>
      </p:sp>
      <p:sp>
        <p:nvSpPr>
          <p:cNvPr id="24" name="Picture Placeholder 23">
            <a:extLst>
              <a:ext uri="{FF2B5EF4-FFF2-40B4-BE49-F238E27FC236}">
                <a16:creationId xmlns:a16="http://schemas.microsoft.com/office/drawing/2014/main" id="{D5749D8A-F20A-4228-9136-5891AE0352B9}"/>
              </a:ext>
            </a:extLst>
          </p:cNvPr>
          <p:cNvSpPr>
            <a:spLocks noGrp="1"/>
          </p:cNvSpPr>
          <p:nvPr>
            <p:ph type="pic" sz="quarter" idx="13"/>
          </p:nvPr>
        </p:nvSpPr>
        <p:spPr>
          <a:xfrm>
            <a:off x="6514166" y="-1798"/>
            <a:ext cx="2846566" cy="2872294"/>
          </a:xfrm>
          <a:custGeom>
            <a:avLst/>
            <a:gdLst>
              <a:gd name="connsiteX0" fmla="*/ 2797 w 2846566"/>
              <a:gd name="connsiteY0" fmla="*/ 0 h 2838450"/>
              <a:gd name="connsiteX1" fmla="*/ 2846566 w 2846566"/>
              <a:gd name="connsiteY1" fmla="*/ 0 h 2838450"/>
              <a:gd name="connsiteX2" fmla="*/ 2846566 w 2846566"/>
              <a:gd name="connsiteY2" fmla="*/ 2838450 h 2838450"/>
              <a:gd name="connsiteX3" fmla="*/ 2091122 w 2846566"/>
              <a:gd name="connsiteY3" fmla="*/ 2838450 h 2838450"/>
              <a:gd name="connsiteX4" fmla="*/ 1974232 w 2846566"/>
              <a:gd name="connsiteY4" fmla="*/ 2820914 h 2838450"/>
              <a:gd name="connsiteX5" fmla="*/ 0 w 2846566"/>
              <a:gd name="connsiteY5" fmla="*/ 404262 h 2838450"/>
              <a:gd name="connsiteX6" fmla="*/ 2797 w 2846566"/>
              <a:gd name="connsiteY6" fmla="*/ 293225 h 283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6566" h="2838450">
                <a:moveTo>
                  <a:pt x="2797" y="0"/>
                </a:moveTo>
                <a:lnTo>
                  <a:pt x="2846566" y="0"/>
                </a:lnTo>
                <a:lnTo>
                  <a:pt x="2846566" y="2838450"/>
                </a:lnTo>
                <a:lnTo>
                  <a:pt x="2091122" y="2838450"/>
                </a:lnTo>
                <a:lnTo>
                  <a:pt x="1974232" y="2820914"/>
                </a:lnTo>
                <a:cubicBezTo>
                  <a:pt x="848632" y="2597020"/>
                  <a:pt x="0" y="1600146"/>
                  <a:pt x="0" y="404262"/>
                </a:cubicBezTo>
                <a:lnTo>
                  <a:pt x="2797" y="293225"/>
                </a:lnTo>
                <a:close/>
              </a:path>
            </a:pathLst>
          </a:custGeom>
          <a:solidFill>
            <a:schemeClr val="accent6"/>
          </a:solidFill>
        </p:spPr>
        <p:txBody>
          <a:bodyPr wrap="square">
            <a:noAutofit/>
          </a:bodyPr>
          <a:lstStyle>
            <a:lvl1pPr algn="r">
              <a:defRPr/>
            </a:lvl1pPr>
          </a:lstStyle>
          <a:p>
            <a:r>
              <a:rPr lang="en-US"/>
              <a:t>Click icon to add picture</a:t>
            </a:r>
            <a:endParaRPr lang="en-US" dirty="0"/>
          </a:p>
        </p:txBody>
      </p:sp>
      <p:sp>
        <p:nvSpPr>
          <p:cNvPr id="27" name="Picture Placeholder 26">
            <a:extLst>
              <a:ext uri="{FF2B5EF4-FFF2-40B4-BE49-F238E27FC236}">
                <a16:creationId xmlns:a16="http://schemas.microsoft.com/office/drawing/2014/main" id="{4A3C6DC1-25FD-4947-8211-89B20E599AE3}"/>
              </a:ext>
            </a:extLst>
          </p:cNvPr>
          <p:cNvSpPr>
            <a:spLocks noGrp="1"/>
          </p:cNvSpPr>
          <p:nvPr>
            <p:ph type="pic" sz="quarter" idx="14"/>
          </p:nvPr>
        </p:nvSpPr>
        <p:spPr>
          <a:xfrm>
            <a:off x="9360733" y="-1798"/>
            <a:ext cx="2826990" cy="2854594"/>
          </a:xfrm>
          <a:custGeom>
            <a:avLst/>
            <a:gdLst>
              <a:gd name="connsiteX0" fmla="*/ 0 w 2826990"/>
              <a:gd name="connsiteY0" fmla="*/ 0 h 2854594"/>
              <a:gd name="connsiteX1" fmla="*/ 2826990 w 2826990"/>
              <a:gd name="connsiteY1" fmla="*/ 0 h 2854594"/>
              <a:gd name="connsiteX2" fmla="*/ 2826990 w 2826990"/>
              <a:gd name="connsiteY2" fmla="*/ 2854594 h 2854594"/>
              <a:gd name="connsiteX3" fmla="*/ 0 w 2826990"/>
              <a:gd name="connsiteY3" fmla="*/ 2854594 h 2854594"/>
            </a:gdLst>
            <a:ahLst/>
            <a:cxnLst>
              <a:cxn ang="0">
                <a:pos x="connsiteX0" y="connsiteY0"/>
              </a:cxn>
              <a:cxn ang="0">
                <a:pos x="connsiteX1" y="connsiteY1"/>
              </a:cxn>
              <a:cxn ang="0">
                <a:pos x="connsiteX2" y="connsiteY2"/>
              </a:cxn>
              <a:cxn ang="0">
                <a:pos x="connsiteX3" y="connsiteY3"/>
              </a:cxn>
            </a:cxnLst>
            <a:rect l="l" t="t" r="r" b="b"/>
            <a:pathLst>
              <a:path w="2826990" h="2854594">
                <a:moveTo>
                  <a:pt x="0" y="0"/>
                </a:moveTo>
                <a:lnTo>
                  <a:pt x="2826990" y="0"/>
                </a:lnTo>
                <a:lnTo>
                  <a:pt x="2826990" y="2854594"/>
                </a:lnTo>
                <a:lnTo>
                  <a:pt x="0" y="2854594"/>
                </a:lnTo>
                <a:close/>
              </a:path>
            </a:pathLst>
          </a:custGeom>
          <a:solidFill>
            <a:schemeClr val="accent6">
              <a:lumMod val="60000"/>
              <a:lumOff val="40000"/>
            </a:schemeClr>
          </a:solidFill>
        </p:spPr>
        <p:txBody>
          <a:bodyPr wrap="square">
            <a:noAutofit/>
          </a:bodyPr>
          <a:lstStyle/>
          <a:p>
            <a:r>
              <a:rPr lang="en-US"/>
              <a:t>Click icon to add picture</a:t>
            </a:r>
            <a:endParaRPr lang="en-US" dirty="0"/>
          </a:p>
        </p:txBody>
      </p:sp>
      <p:sp>
        <p:nvSpPr>
          <p:cNvPr id="30" name="Picture Placeholder 29">
            <a:extLst>
              <a:ext uri="{FF2B5EF4-FFF2-40B4-BE49-F238E27FC236}">
                <a16:creationId xmlns:a16="http://schemas.microsoft.com/office/drawing/2014/main" id="{53C819AA-E73C-44C7-9928-5E1A8A22BC5F}"/>
              </a:ext>
            </a:extLst>
          </p:cNvPr>
          <p:cNvSpPr>
            <a:spLocks noGrp="1"/>
          </p:cNvSpPr>
          <p:nvPr>
            <p:ph type="pic" sz="quarter" idx="15"/>
          </p:nvPr>
        </p:nvSpPr>
        <p:spPr>
          <a:xfrm>
            <a:off x="6514169" y="2856391"/>
            <a:ext cx="2846565" cy="4001609"/>
          </a:xfrm>
          <a:custGeom>
            <a:avLst/>
            <a:gdLst>
              <a:gd name="connsiteX0" fmla="*/ 2436721 w 2846565"/>
              <a:gd name="connsiteY0" fmla="*/ 0 h 4001609"/>
              <a:gd name="connsiteX1" fmla="*/ 2846565 w 2846565"/>
              <a:gd name="connsiteY1" fmla="*/ 0 h 4001609"/>
              <a:gd name="connsiteX2" fmla="*/ 2846565 w 2846565"/>
              <a:gd name="connsiteY2" fmla="*/ 4001609 h 4001609"/>
              <a:gd name="connsiteX3" fmla="*/ 2796 w 2846565"/>
              <a:gd name="connsiteY3" fmla="*/ 4001608 h 4001609"/>
              <a:gd name="connsiteX4" fmla="*/ 2796 w 2846565"/>
              <a:gd name="connsiteY4" fmla="*/ 2564348 h 4001609"/>
              <a:gd name="connsiteX5" fmla="*/ 0 w 2846565"/>
              <a:gd name="connsiteY5" fmla="*/ 2453758 h 4001609"/>
              <a:gd name="connsiteX6" fmla="*/ 2202875 w 2846565"/>
              <a:gd name="connsiteY6" fmla="*/ 12668 h 4001609"/>
              <a:gd name="connsiteX7" fmla="*/ 2436721 w 2846565"/>
              <a:gd name="connsiteY7" fmla="*/ 860 h 400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6565" h="4001609">
                <a:moveTo>
                  <a:pt x="2436721" y="0"/>
                </a:moveTo>
                <a:lnTo>
                  <a:pt x="2846565" y="0"/>
                </a:lnTo>
                <a:lnTo>
                  <a:pt x="2846565" y="4001609"/>
                </a:lnTo>
                <a:lnTo>
                  <a:pt x="2796" y="4001608"/>
                </a:lnTo>
                <a:lnTo>
                  <a:pt x="2796" y="2564348"/>
                </a:lnTo>
                <a:lnTo>
                  <a:pt x="0" y="2453758"/>
                </a:lnTo>
                <a:cubicBezTo>
                  <a:pt x="0" y="1183283"/>
                  <a:pt x="965553" y="138326"/>
                  <a:pt x="2202875" y="12668"/>
                </a:cubicBezTo>
                <a:lnTo>
                  <a:pt x="2436721" y="860"/>
                </a:lnTo>
                <a:close/>
              </a:path>
            </a:pathLst>
          </a:custGeom>
          <a:solidFill>
            <a:schemeClr val="accent6">
              <a:lumMod val="60000"/>
              <a:lumOff val="40000"/>
            </a:schemeClr>
          </a:solidFill>
        </p:spPr>
        <p:txBody>
          <a:bodyPr wrap="square">
            <a:noAutofit/>
          </a:bodyPr>
          <a:lstStyle>
            <a:lvl1pPr algn="r">
              <a:defRPr/>
            </a:lvl1pPr>
          </a:lstStyle>
          <a:p>
            <a:r>
              <a:rPr lang="en-US"/>
              <a:t>Click icon to add picture</a:t>
            </a:r>
            <a:endParaRPr lang="en-US" dirty="0"/>
          </a:p>
        </p:txBody>
      </p:sp>
      <p:sp>
        <p:nvSpPr>
          <p:cNvPr id="33" name="Picture Placeholder 32">
            <a:extLst>
              <a:ext uri="{FF2B5EF4-FFF2-40B4-BE49-F238E27FC236}">
                <a16:creationId xmlns:a16="http://schemas.microsoft.com/office/drawing/2014/main" id="{64635F40-0058-44E0-95CD-8FFAE1876473}"/>
              </a:ext>
            </a:extLst>
          </p:cNvPr>
          <p:cNvSpPr>
            <a:spLocks noGrp="1"/>
          </p:cNvSpPr>
          <p:nvPr>
            <p:ph type="pic" sz="quarter" idx="16"/>
          </p:nvPr>
        </p:nvSpPr>
        <p:spPr>
          <a:xfrm>
            <a:off x="9356456" y="2828943"/>
            <a:ext cx="2835544" cy="4038805"/>
          </a:xfrm>
          <a:custGeom>
            <a:avLst/>
            <a:gdLst>
              <a:gd name="connsiteX0" fmla="*/ 0 w 2835544"/>
              <a:gd name="connsiteY0" fmla="*/ 0 h 4038805"/>
              <a:gd name="connsiteX1" fmla="*/ 2835544 w 2835544"/>
              <a:gd name="connsiteY1" fmla="*/ 0 h 4038805"/>
              <a:gd name="connsiteX2" fmla="*/ 2835544 w 2835544"/>
              <a:gd name="connsiteY2" fmla="*/ 4038805 h 4038805"/>
              <a:gd name="connsiteX3" fmla="*/ 0 w 2835544"/>
              <a:gd name="connsiteY3" fmla="*/ 4038805 h 4038805"/>
            </a:gdLst>
            <a:ahLst/>
            <a:cxnLst>
              <a:cxn ang="0">
                <a:pos x="connsiteX0" y="connsiteY0"/>
              </a:cxn>
              <a:cxn ang="0">
                <a:pos x="connsiteX1" y="connsiteY1"/>
              </a:cxn>
              <a:cxn ang="0">
                <a:pos x="connsiteX2" y="connsiteY2"/>
              </a:cxn>
              <a:cxn ang="0">
                <a:pos x="connsiteX3" y="connsiteY3"/>
              </a:cxn>
            </a:cxnLst>
            <a:rect l="l" t="t" r="r" b="b"/>
            <a:pathLst>
              <a:path w="2835544" h="4038805">
                <a:moveTo>
                  <a:pt x="0" y="0"/>
                </a:moveTo>
                <a:lnTo>
                  <a:pt x="2835544" y="0"/>
                </a:lnTo>
                <a:lnTo>
                  <a:pt x="2835544" y="4038805"/>
                </a:lnTo>
                <a:lnTo>
                  <a:pt x="0" y="4038805"/>
                </a:lnTo>
                <a:close/>
              </a:path>
            </a:pathLst>
          </a:custGeom>
          <a:solidFill>
            <a:schemeClr val="accent6"/>
          </a:solidFill>
        </p:spPr>
        <p:txBody>
          <a:bodyPr wrap="square">
            <a:noAutofit/>
          </a:bodyPr>
          <a:lstStyle/>
          <a:p>
            <a:r>
              <a:rPr lang="en-US"/>
              <a:t>Click icon to add picture</a:t>
            </a:r>
            <a:endParaRPr lang="en-US" dirty="0"/>
          </a:p>
        </p:txBody>
      </p:sp>
      <p:sp>
        <p:nvSpPr>
          <p:cNvPr id="2" name="Date Placeholder 1">
            <a:extLst>
              <a:ext uri="{FF2B5EF4-FFF2-40B4-BE49-F238E27FC236}">
                <a16:creationId xmlns:a16="http://schemas.microsoft.com/office/drawing/2014/main" id="{2A2485D4-41D3-4182-8DFE-2E0713EC0B8A}"/>
              </a:ext>
            </a:extLst>
          </p:cNvPr>
          <p:cNvSpPr>
            <a:spLocks noGrp="1"/>
          </p:cNvSpPr>
          <p:nvPr>
            <p:ph type="dt" sz="half" idx="10"/>
          </p:nvPr>
        </p:nvSpPr>
        <p:spPr/>
        <p:txBody>
          <a:bodyPr/>
          <a:lstStyle>
            <a:lvl1pPr>
              <a:defRPr>
                <a:solidFill>
                  <a:schemeClr val="bg2"/>
                </a:solidFill>
              </a:defRPr>
            </a:lvl1pPr>
          </a:lstStyle>
          <a:p>
            <a:r>
              <a:rPr lang="en-US" dirty="0"/>
              <a:t>2/8/20XX</a:t>
            </a:r>
          </a:p>
        </p:txBody>
      </p:sp>
      <p:sp>
        <p:nvSpPr>
          <p:cNvPr id="4" name="Slide Number Placeholder 3">
            <a:extLst>
              <a:ext uri="{FF2B5EF4-FFF2-40B4-BE49-F238E27FC236}">
                <a16:creationId xmlns:a16="http://schemas.microsoft.com/office/drawing/2014/main" id="{545EBFEA-4321-48C4-9CA1-43517540C698}"/>
              </a:ext>
            </a:extLst>
          </p:cNvPr>
          <p:cNvSpPr>
            <a:spLocks noGrp="1"/>
          </p:cNvSpPr>
          <p:nvPr>
            <p:ph type="sldNum" sz="quarter" idx="12"/>
          </p:nvPr>
        </p:nvSpPr>
        <p:spPr/>
        <p:txBody>
          <a:bodyPr/>
          <a:lstStyle>
            <a:lvl1pPr>
              <a:defRPr>
                <a:solidFill>
                  <a:schemeClr val="bg2"/>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2120578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Introduction">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624BCA1-E0EF-42A1-B762-D68E4B984818}"/>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Freeform: Shape 7">
            <a:extLst>
              <a:ext uri="{FF2B5EF4-FFF2-40B4-BE49-F238E27FC236}">
                <a16:creationId xmlns:a16="http://schemas.microsoft.com/office/drawing/2014/main" id="{05C258CF-58AC-4C7A-A953-392693E55383}"/>
              </a:ext>
              <a:ext uri="{C183D7F6-B498-43B3-948B-1728B52AA6E4}">
                <adec:decorative xmlns:adec="http://schemas.microsoft.com/office/drawing/2017/decorative" val="1"/>
              </a:ext>
            </a:extLst>
          </p:cNvPr>
          <p:cNvSpPr/>
          <p:nvPr userDrawn="1"/>
        </p:nvSpPr>
        <p:spPr>
          <a:xfrm>
            <a:off x="0" y="-3537"/>
            <a:ext cx="12192000" cy="4463002"/>
          </a:xfrm>
          <a:custGeom>
            <a:avLst/>
            <a:gdLst>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8245750 w 12192000"/>
              <a:gd name="connsiteY8" fmla="*/ 2210393 h 4463002"/>
              <a:gd name="connsiteX9" fmla="*/ 7449050 w 12192000"/>
              <a:gd name="connsiteY9" fmla="*/ 2210393 h 4463002"/>
              <a:gd name="connsiteX10" fmla="*/ 7294008 w 12192000"/>
              <a:gd name="connsiteY10" fmla="*/ 2210393 h 4463002"/>
              <a:gd name="connsiteX11" fmla="*/ 6051190 w 12192000"/>
              <a:gd name="connsiteY11" fmla="*/ 2210393 h 4463002"/>
              <a:gd name="connsiteX12" fmla="*/ 5343524 w 12192000"/>
              <a:gd name="connsiteY12" fmla="*/ 2210393 h 4463002"/>
              <a:gd name="connsiteX13" fmla="*/ 5343524 w 12192000"/>
              <a:gd name="connsiteY13" fmla="*/ 2209238 h 4463002"/>
              <a:gd name="connsiteX14" fmla="*/ 0 w 12192000"/>
              <a:gd name="connsiteY14" fmla="*/ 2209238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8245750 w 12192000"/>
              <a:gd name="connsiteY8" fmla="*/ 2210393 h 4463002"/>
              <a:gd name="connsiteX9" fmla="*/ 7449050 w 12192000"/>
              <a:gd name="connsiteY9" fmla="*/ 2210393 h 4463002"/>
              <a:gd name="connsiteX10" fmla="*/ 7294008 w 12192000"/>
              <a:gd name="connsiteY10" fmla="*/ 2210393 h 4463002"/>
              <a:gd name="connsiteX11" fmla="*/ 5343524 w 12192000"/>
              <a:gd name="connsiteY11" fmla="*/ 2210393 h 4463002"/>
              <a:gd name="connsiteX12" fmla="*/ 5343524 w 12192000"/>
              <a:gd name="connsiteY12" fmla="*/ 2209238 h 4463002"/>
              <a:gd name="connsiteX13" fmla="*/ 0 w 12192000"/>
              <a:gd name="connsiteY13" fmla="*/ 2209238 h 4463002"/>
              <a:gd name="connsiteX14" fmla="*/ 0 w 12192000"/>
              <a:gd name="connsiteY14"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8245750 w 12192000"/>
              <a:gd name="connsiteY8" fmla="*/ 2210393 h 4463002"/>
              <a:gd name="connsiteX9" fmla="*/ 7449050 w 12192000"/>
              <a:gd name="connsiteY9" fmla="*/ 2210393 h 4463002"/>
              <a:gd name="connsiteX10" fmla="*/ 5343524 w 12192000"/>
              <a:gd name="connsiteY10" fmla="*/ 2210393 h 4463002"/>
              <a:gd name="connsiteX11" fmla="*/ 5343524 w 12192000"/>
              <a:gd name="connsiteY11" fmla="*/ 2209238 h 4463002"/>
              <a:gd name="connsiteX12" fmla="*/ 0 w 12192000"/>
              <a:gd name="connsiteY12" fmla="*/ 2209238 h 4463002"/>
              <a:gd name="connsiteX13" fmla="*/ 0 w 12192000"/>
              <a:gd name="connsiteY13"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8245750 w 12192000"/>
              <a:gd name="connsiteY8" fmla="*/ 2210393 h 4463002"/>
              <a:gd name="connsiteX9" fmla="*/ 5343524 w 12192000"/>
              <a:gd name="connsiteY9" fmla="*/ 2210393 h 4463002"/>
              <a:gd name="connsiteX10" fmla="*/ 5343524 w 12192000"/>
              <a:gd name="connsiteY10" fmla="*/ 2209238 h 4463002"/>
              <a:gd name="connsiteX11" fmla="*/ 0 w 12192000"/>
              <a:gd name="connsiteY11" fmla="*/ 2209238 h 4463002"/>
              <a:gd name="connsiteX12" fmla="*/ 0 w 12192000"/>
              <a:gd name="connsiteY12"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5343524 w 12192000"/>
              <a:gd name="connsiteY8" fmla="*/ 2210393 h 4463002"/>
              <a:gd name="connsiteX9" fmla="*/ 5343524 w 12192000"/>
              <a:gd name="connsiteY9" fmla="*/ 2209238 h 4463002"/>
              <a:gd name="connsiteX10" fmla="*/ 0 w 12192000"/>
              <a:gd name="connsiteY10" fmla="*/ 2209238 h 4463002"/>
              <a:gd name="connsiteX11" fmla="*/ 0 w 12192000"/>
              <a:gd name="connsiteY11"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5343524 w 12192000"/>
              <a:gd name="connsiteY8" fmla="*/ 2210393 h 4463002"/>
              <a:gd name="connsiteX9" fmla="*/ 0 w 12192000"/>
              <a:gd name="connsiteY9" fmla="*/ 2209238 h 4463002"/>
              <a:gd name="connsiteX10" fmla="*/ 0 w 12192000"/>
              <a:gd name="connsiteY10"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0 w 12192000"/>
              <a:gd name="connsiteY8" fmla="*/ 2209238 h 4463002"/>
              <a:gd name="connsiteX9" fmla="*/ 0 w 12192000"/>
              <a:gd name="connsiteY9"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0 w 12192000"/>
              <a:gd name="connsiteY7" fmla="*/ 2209238 h 4463002"/>
              <a:gd name="connsiteX8" fmla="*/ 0 w 12192000"/>
              <a:gd name="connsiteY8" fmla="*/ 0 h 446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4463002">
                <a:moveTo>
                  <a:pt x="0" y="0"/>
                </a:moveTo>
                <a:lnTo>
                  <a:pt x="12192000" y="0"/>
                </a:lnTo>
                <a:lnTo>
                  <a:pt x="12192000" y="4463002"/>
                </a:lnTo>
                <a:cubicBezTo>
                  <a:pt x="12191459" y="4451584"/>
                  <a:pt x="12190919" y="4440167"/>
                  <a:pt x="12190378" y="4428749"/>
                </a:cubicBezTo>
                <a:cubicBezTo>
                  <a:pt x="12079768" y="3266647"/>
                  <a:pt x="11158638" y="2340865"/>
                  <a:pt x="9998648" y="2223060"/>
                </a:cubicBezTo>
                <a:lnTo>
                  <a:pt x="9764803" y="2211252"/>
                </a:lnTo>
                <a:lnTo>
                  <a:pt x="9764803" y="2210393"/>
                </a:lnTo>
                <a:lnTo>
                  <a:pt x="0" y="2209238"/>
                </a:lnTo>
                <a:lnTo>
                  <a:pt x="0" y="0"/>
                </a:lnTo>
                <a:close/>
              </a:path>
            </a:pathLst>
          </a:cu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Freeform: Shape 8">
            <a:extLst>
              <a:ext uri="{FF2B5EF4-FFF2-40B4-BE49-F238E27FC236}">
                <a16:creationId xmlns:a16="http://schemas.microsoft.com/office/drawing/2014/main" id="{5F9CDC83-34B8-4E32-84EC-92854CEE4996}"/>
              </a:ext>
              <a:ext uri="{C183D7F6-B498-43B3-948B-1728B52AA6E4}">
                <adec:decorative xmlns:adec="http://schemas.microsoft.com/office/drawing/2017/decorative" val="1"/>
              </a:ext>
            </a:extLst>
          </p:cNvPr>
          <p:cNvSpPr/>
          <p:nvPr userDrawn="1"/>
        </p:nvSpPr>
        <p:spPr>
          <a:xfrm>
            <a:off x="0" y="-3537"/>
            <a:ext cx="12192000" cy="4463002"/>
          </a:xfrm>
          <a:custGeom>
            <a:avLst/>
            <a:gdLst>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8245750 w 12192000"/>
              <a:gd name="connsiteY8" fmla="*/ 2210393 h 4463002"/>
              <a:gd name="connsiteX9" fmla="*/ 7449050 w 12192000"/>
              <a:gd name="connsiteY9" fmla="*/ 2210393 h 4463002"/>
              <a:gd name="connsiteX10" fmla="*/ 7294008 w 12192000"/>
              <a:gd name="connsiteY10" fmla="*/ 2210393 h 4463002"/>
              <a:gd name="connsiteX11" fmla="*/ 6051190 w 12192000"/>
              <a:gd name="connsiteY11" fmla="*/ 2210393 h 4463002"/>
              <a:gd name="connsiteX12" fmla="*/ 5343524 w 12192000"/>
              <a:gd name="connsiteY12" fmla="*/ 2210393 h 4463002"/>
              <a:gd name="connsiteX13" fmla="*/ 5343524 w 12192000"/>
              <a:gd name="connsiteY13" fmla="*/ 2209238 h 4463002"/>
              <a:gd name="connsiteX14" fmla="*/ 0 w 12192000"/>
              <a:gd name="connsiteY14" fmla="*/ 2209238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8245750 w 12192000"/>
              <a:gd name="connsiteY8" fmla="*/ 2210393 h 4463002"/>
              <a:gd name="connsiteX9" fmla="*/ 7449050 w 12192000"/>
              <a:gd name="connsiteY9" fmla="*/ 2210393 h 4463002"/>
              <a:gd name="connsiteX10" fmla="*/ 7294008 w 12192000"/>
              <a:gd name="connsiteY10" fmla="*/ 2210393 h 4463002"/>
              <a:gd name="connsiteX11" fmla="*/ 5343524 w 12192000"/>
              <a:gd name="connsiteY11" fmla="*/ 2210393 h 4463002"/>
              <a:gd name="connsiteX12" fmla="*/ 5343524 w 12192000"/>
              <a:gd name="connsiteY12" fmla="*/ 2209238 h 4463002"/>
              <a:gd name="connsiteX13" fmla="*/ 0 w 12192000"/>
              <a:gd name="connsiteY13" fmla="*/ 2209238 h 4463002"/>
              <a:gd name="connsiteX14" fmla="*/ 0 w 12192000"/>
              <a:gd name="connsiteY14"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8245750 w 12192000"/>
              <a:gd name="connsiteY8" fmla="*/ 2210393 h 4463002"/>
              <a:gd name="connsiteX9" fmla="*/ 7449050 w 12192000"/>
              <a:gd name="connsiteY9" fmla="*/ 2210393 h 4463002"/>
              <a:gd name="connsiteX10" fmla="*/ 5343524 w 12192000"/>
              <a:gd name="connsiteY10" fmla="*/ 2210393 h 4463002"/>
              <a:gd name="connsiteX11" fmla="*/ 5343524 w 12192000"/>
              <a:gd name="connsiteY11" fmla="*/ 2209238 h 4463002"/>
              <a:gd name="connsiteX12" fmla="*/ 0 w 12192000"/>
              <a:gd name="connsiteY12" fmla="*/ 2209238 h 4463002"/>
              <a:gd name="connsiteX13" fmla="*/ 0 w 12192000"/>
              <a:gd name="connsiteY13"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8245750 w 12192000"/>
              <a:gd name="connsiteY8" fmla="*/ 2210393 h 4463002"/>
              <a:gd name="connsiteX9" fmla="*/ 5343524 w 12192000"/>
              <a:gd name="connsiteY9" fmla="*/ 2210393 h 4463002"/>
              <a:gd name="connsiteX10" fmla="*/ 5343524 w 12192000"/>
              <a:gd name="connsiteY10" fmla="*/ 2209238 h 4463002"/>
              <a:gd name="connsiteX11" fmla="*/ 0 w 12192000"/>
              <a:gd name="connsiteY11" fmla="*/ 2209238 h 4463002"/>
              <a:gd name="connsiteX12" fmla="*/ 0 w 12192000"/>
              <a:gd name="connsiteY12"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5343524 w 12192000"/>
              <a:gd name="connsiteY8" fmla="*/ 2210393 h 4463002"/>
              <a:gd name="connsiteX9" fmla="*/ 5343524 w 12192000"/>
              <a:gd name="connsiteY9" fmla="*/ 2209238 h 4463002"/>
              <a:gd name="connsiteX10" fmla="*/ 0 w 12192000"/>
              <a:gd name="connsiteY10" fmla="*/ 2209238 h 4463002"/>
              <a:gd name="connsiteX11" fmla="*/ 0 w 12192000"/>
              <a:gd name="connsiteY11"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5343524 w 12192000"/>
              <a:gd name="connsiteY8" fmla="*/ 2210393 h 4463002"/>
              <a:gd name="connsiteX9" fmla="*/ 0 w 12192000"/>
              <a:gd name="connsiteY9" fmla="*/ 2209238 h 4463002"/>
              <a:gd name="connsiteX10" fmla="*/ 0 w 12192000"/>
              <a:gd name="connsiteY10"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0 w 12192000"/>
              <a:gd name="connsiteY8" fmla="*/ 2209238 h 4463002"/>
              <a:gd name="connsiteX9" fmla="*/ 0 w 12192000"/>
              <a:gd name="connsiteY9"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0 w 12192000"/>
              <a:gd name="connsiteY7" fmla="*/ 2209238 h 4463002"/>
              <a:gd name="connsiteX8" fmla="*/ 0 w 12192000"/>
              <a:gd name="connsiteY8" fmla="*/ 0 h 446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4463002">
                <a:moveTo>
                  <a:pt x="0" y="0"/>
                </a:moveTo>
                <a:lnTo>
                  <a:pt x="12192000" y="0"/>
                </a:lnTo>
                <a:lnTo>
                  <a:pt x="12192000" y="4463002"/>
                </a:lnTo>
                <a:cubicBezTo>
                  <a:pt x="12191459" y="4451584"/>
                  <a:pt x="12190919" y="4440167"/>
                  <a:pt x="12190378" y="4428749"/>
                </a:cubicBezTo>
                <a:cubicBezTo>
                  <a:pt x="12079768" y="3266647"/>
                  <a:pt x="11158638" y="2340865"/>
                  <a:pt x="9998648" y="2223060"/>
                </a:cubicBezTo>
                <a:lnTo>
                  <a:pt x="9764803" y="2211252"/>
                </a:lnTo>
                <a:lnTo>
                  <a:pt x="9764803" y="2210393"/>
                </a:lnTo>
                <a:lnTo>
                  <a:pt x="0" y="2209238"/>
                </a:lnTo>
                <a:lnTo>
                  <a:pt x="0" y="0"/>
                </a:lnTo>
                <a:close/>
              </a:path>
            </a:pathLst>
          </a:custGeom>
          <a:solidFill>
            <a:schemeClr val="accent2">
              <a:lumMod val="75000"/>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3" name="Title 1">
            <a:extLst>
              <a:ext uri="{FF2B5EF4-FFF2-40B4-BE49-F238E27FC236}">
                <a16:creationId xmlns:a16="http://schemas.microsoft.com/office/drawing/2014/main" id="{21E215A6-E6FC-4D5A-9881-E87CC750741B}"/>
              </a:ext>
            </a:extLst>
          </p:cNvPr>
          <p:cNvSpPr>
            <a:spLocks noGrp="1"/>
          </p:cNvSpPr>
          <p:nvPr>
            <p:ph type="title"/>
          </p:nvPr>
        </p:nvSpPr>
        <p:spPr>
          <a:xfrm>
            <a:off x="2743200" y="1"/>
            <a:ext cx="9432315" cy="2198972"/>
          </a:xfrm>
          <a:custGeom>
            <a:avLst/>
            <a:gdLst>
              <a:gd name="connsiteX0" fmla="*/ 0 w 10240035"/>
              <a:gd name="connsiteY0" fmla="*/ 0 h 2198971"/>
              <a:gd name="connsiteX1" fmla="*/ 10240035 w 10240035"/>
              <a:gd name="connsiteY1" fmla="*/ 0 h 2198971"/>
              <a:gd name="connsiteX2" fmla="*/ 10240035 w 10240035"/>
              <a:gd name="connsiteY2" fmla="*/ 0 h 2198971"/>
              <a:gd name="connsiteX3" fmla="*/ 10240035 w 10240035"/>
              <a:gd name="connsiteY3" fmla="*/ 1099486 h 2198971"/>
              <a:gd name="connsiteX4" fmla="*/ 9140549 w 10240035"/>
              <a:gd name="connsiteY4" fmla="*/ 2198972 h 2198971"/>
              <a:gd name="connsiteX5" fmla="*/ 1099486 w 10240035"/>
              <a:gd name="connsiteY5" fmla="*/ 2198971 h 2198971"/>
              <a:gd name="connsiteX6" fmla="*/ 0 w 10240035"/>
              <a:gd name="connsiteY6" fmla="*/ 1099485 h 2198971"/>
              <a:gd name="connsiteX7" fmla="*/ 0 w 10240035"/>
              <a:gd name="connsiteY7" fmla="*/ 0 h 2198971"/>
              <a:gd name="connsiteX8" fmla="*/ 0 w 10240035"/>
              <a:gd name="connsiteY8" fmla="*/ 0 h 2198971"/>
              <a:gd name="connsiteX0" fmla="*/ 0 w 10240035"/>
              <a:gd name="connsiteY0" fmla="*/ 0 h 2198972"/>
              <a:gd name="connsiteX1" fmla="*/ 10240035 w 10240035"/>
              <a:gd name="connsiteY1" fmla="*/ 0 h 2198972"/>
              <a:gd name="connsiteX2" fmla="*/ 10240035 w 10240035"/>
              <a:gd name="connsiteY2" fmla="*/ 0 h 2198972"/>
              <a:gd name="connsiteX3" fmla="*/ 9140549 w 10240035"/>
              <a:gd name="connsiteY3" fmla="*/ 2198972 h 2198972"/>
              <a:gd name="connsiteX4" fmla="*/ 1099486 w 10240035"/>
              <a:gd name="connsiteY4" fmla="*/ 2198971 h 2198972"/>
              <a:gd name="connsiteX5" fmla="*/ 0 w 10240035"/>
              <a:gd name="connsiteY5" fmla="*/ 1099485 h 2198972"/>
              <a:gd name="connsiteX6" fmla="*/ 0 w 10240035"/>
              <a:gd name="connsiteY6" fmla="*/ 0 h 2198972"/>
              <a:gd name="connsiteX7" fmla="*/ 0 w 10240035"/>
              <a:gd name="connsiteY7" fmla="*/ 0 h 2198972"/>
              <a:gd name="connsiteX0" fmla="*/ 0 w 10240035"/>
              <a:gd name="connsiteY0" fmla="*/ 0 h 2198972"/>
              <a:gd name="connsiteX1" fmla="*/ 10240035 w 10240035"/>
              <a:gd name="connsiteY1" fmla="*/ 0 h 2198972"/>
              <a:gd name="connsiteX2" fmla="*/ 10240035 w 10240035"/>
              <a:gd name="connsiteY2" fmla="*/ 0 h 2198972"/>
              <a:gd name="connsiteX3" fmla="*/ 9140549 w 10240035"/>
              <a:gd name="connsiteY3" fmla="*/ 2198972 h 2198972"/>
              <a:gd name="connsiteX4" fmla="*/ 1099486 w 10240035"/>
              <a:gd name="connsiteY4" fmla="*/ 2198971 h 2198972"/>
              <a:gd name="connsiteX5" fmla="*/ 0 w 10240035"/>
              <a:gd name="connsiteY5" fmla="*/ 1099485 h 2198972"/>
              <a:gd name="connsiteX6" fmla="*/ 0 w 10240035"/>
              <a:gd name="connsiteY6" fmla="*/ 0 h 2198972"/>
              <a:gd name="connsiteX7" fmla="*/ 0 w 10240035"/>
              <a:gd name="connsiteY7" fmla="*/ 0 h 2198972"/>
              <a:gd name="connsiteX0" fmla="*/ 0 w 10240035"/>
              <a:gd name="connsiteY0" fmla="*/ 0 h 2198972"/>
              <a:gd name="connsiteX1" fmla="*/ 10240035 w 10240035"/>
              <a:gd name="connsiteY1" fmla="*/ 0 h 2198972"/>
              <a:gd name="connsiteX2" fmla="*/ 10240035 w 10240035"/>
              <a:gd name="connsiteY2" fmla="*/ 0 h 2198972"/>
              <a:gd name="connsiteX3" fmla="*/ 8896709 w 10240035"/>
              <a:gd name="connsiteY3" fmla="*/ 2198972 h 2198972"/>
              <a:gd name="connsiteX4" fmla="*/ 1099486 w 10240035"/>
              <a:gd name="connsiteY4" fmla="*/ 2198971 h 2198972"/>
              <a:gd name="connsiteX5" fmla="*/ 0 w 10240035"/>
              <a:gd name="connsiteY5" fmla="*/ 1099485 h 2198972"/>
              <a:gd name="connsiteX6" fmla="*/ 0 w 10240035"/>
              <a:gd name="connsiteY6" fmla="*/ 0 h 2198972"/>
              <a:gd name="connsiteX7" fmla="*/ 0 w 10240035"/>
              <a:gd name="connsiteY7" fmla="*/ 0 h 2198972"/>
              <a:gd name="connsiteX0" fmla="*/ 0 w 10240035"/>
              <a:gd name="connsiteY0" fmla="*/ 0 h 2198972"/>
              <a:gd name="connsiteX1" fmla="*/ 10240035 w 10240035"/>
              <a:gd name="connsiteY1" fmla="*/ 0 h 2198972"/>
              <a:gd name="connsiteX2" fmla="*/ 10240035 w 10240035"/>
              <a:gd name="connsiteY2" fmla="*/ 0 h 2198972"/>
              <a:gd name="connsiteX3" fmla="*/ 8698589 w 10240035"/>
              <a:gd name="connsiteY3" fmla="*/ 2198972 h 2198972"/>
              <a:gd name="connsiteX4" fmla="*/ 1099486 w 10240035"/>
              <a:gd name="connsiteY4" fmla="*/ 2198971 h 2198972"/>
              <a:gd name="connsiteX5" fmla="*/ 0 w 10240035"/>
              <a:gd name="connsiteY5" fmla="*/ 1099485 h 2198972"/>
              <a:gd name="connsiteX6" fmla="*/ 0 w 10240035"/>
              <a:gd name="connsiteY6" fmla="*/ 0 h 2198972"/>
              <a:gd name="connsiteX7" fmla="*/ 0 w 10240035"/>
              <a:gd name="connsiteY7" fmla="*/ 0 h 2198972"/>
              <a:gd name="connsiteX0" fmla="*/ 0 w 10240035"/>
              <a:gd name="connsiteY0" fmla="*/ 0 h 2198972"/>
              <a:gd name="connsiteX1" fmla="*/ 10240035 w 10240035"/>
              <a:gd name="connsiteY1" fmla="*/ 0 h 2198972"/>
              <a:gd name="connsiteX2" fmla="*/ 10240035 w 10240035"/>
              <a:gd name="connsiteY2" fmla="*/ 0 h 2198972"/>
              <a:gd name="connsiteX3" fmla="*/ 8317589 w 10240035"/>
              <a:gd name="connsiteY3" fmla="*/ 2198972 h 2198972"/>
              <a:gd name="connsiteX4" fmla="*/ 1099486 w 10240035"/>
              <a:gd name="connsiteY4" fmla="*/ 2198971 h 2198972"/>
              <a:gd name="connsiteX5" fmla="*/ 0 w 10240035"/>
              <a:gd name="connsiteY5" fmla="*/ 1099485 h 2198972"/>
              <a:gd name="connsiteX6" fmla="*/ 0 w 10240035"/>
              <a:gd name="connsiteY6" fmla="*/ 0 h 2198972"/>
              <a:gd name="connsiteX7" fmla="*/ 0 w 10240035"/>
              <a:gd name="connsiteY7" fmla="*/ 0 h 2198972"/>
              <a:gd name="connsiteX0" fmla="*/ 0 w 10240035"/>
              <a:gd name="connsiteY0" fmla="*/ 0 h 2198972"/>
              <a:gd name="connsiteX1" fmla="*/ 10240035 w 10240035"/>
              <a:gd name="connsiteY1" fmla="*/ 0 h 2198972"/>
              <a:gd name="connsiteX2" fmla="*/ 10240035 w 10240035"/>
              <a:gd name="connsiteY2" fmla="*/ 0 h 2198972"/>
              <a:gd name="connsiteX3" fmla="*/ 7951829 w 10240035"/>
              <a:gd name="connsiteY3" fmla="*/ 2198972 h 2198972"/>
              <a:gd name="connsiteX4" fmla="*/ 1099486 w 10240035"/>
              <a:gd name="connsiteY4" fmla="*/ 2198971 h 2198972"/>
              <a:gd name="connsiteX5" fmla="*/ 0 w 10240035"/>
              <a:gd name="connsiteY5" fmla="*/ 1099485 h 2198972"/>
              <a:gd name="connsiteX6" fmla="*/ 0 w 10240035"/>
              <a:gd name="connsiteY6" fmla="*/ 0 h 2198972"/>
              <a:gd name="connsiteX7" fmla="*/ 0 w 10240035"/>
              <a:gd name="connsiteY7" fmla="*/ 0 h 2198972"/>
              <a:gd name="connsiteX0" fmla="*/ 0 w 10240035"/>
              <a:gd name="connsiteY0" fmla="*/ 0 h 2198972"/>
              <a:gd name="connsiteX1" fmla="*/ 10240035 w 10240035"/>
              <a:gd name="connsiteY1" fmla="*/ 0 h 2198972"/>
              <a:gd name="connsiteX2" fmla="*/ 10240035 w 10240035"/>
              <a:gd name="connsiteY2" fmla="*/ 0 h 2198972"/>
              <a:gd name="connsiteX3" fmla="*/ 7951829 w 10240035"/>
              <a:gd name="connsiteY3" fmla="*/ 2198972 h 2198972"/>
              <a:gd name="connsiteX4" fmla="*/ 1099486 w 10240035"/>
              <a:gd name="connsiteY4" fmla="*/ 2198971 h 2198972"/>
              <a:gd name="connsiteX5" fmla="*/ 0 w 10240035"/>
              <a:gd name="connsiteY5" fmla="*/ 1099485 h 2198972"/>
              <a:gd name="connsiteX6" fmla="*/ 0 w 10240035"/>
              <a:gd name="connsiteY6" fmla="*/ 0 h 2198972"/>
              <a:gd name="connsiteX7" fmla="*/ 0 w 10240035"/>
              <a:gd name="connsiteY7" fmla="*/ 0 h 2198972"/>
              <a:gd name="connsiteX0" fmla="*/ 0 w 10240035"/>
              <a:gd name="connsiteY0" fmla="*/ 0 h 2198972"/>
              <a:gd name="connsiteX1" fmla="*/ 10240035 w 10240035"/>
              <a:gd name="connsiteY1" fmla="*/ 0 h 2198972"/>
              <a:gd name="connsiteX2" fmla="*/ 9371355 w 10240035"/>
              <a:gd name="connsiteY2" fmla="*/ 152400 h 2198972"/>
              <a:gd name="connsiteX3" fmla="*/ 7951829 w 10240035"/>
              <a:gd name="connsiteY3" fmla="*/ 2198972 h 2198972"/>
              <a:gd name="connsiteX4" fmla="*/ 1099486 w 10240035"/>
              <a:gd name="connsiteY4" fmla="*/ 2198971 h 2198972"/>
              <a:gd name="connsiteX5" fmla="*/ 0 w 10240035"/>
              <a:gd name="connsiteY5" fmla="*/ 1099485 h 2198972"/>
              <a:gd name="connsiteX6" fmla="*/ 0 w 10240035"/>
              <a:gd name="connsiteY6" fmla="*/ 0 h 2198972"/>
              <a:gd name="connsiteX7" fmla="*/ 0 w 10240035"/>
              <a:gd name="connsiteY7" fmla="*/ 0 h 2198972"/>
              <a:gd name="connsiteX0" fmla="*/ 0 w 10240035"/>
              <a:gd name="connsiteY0" fmla="*/ 0 h 2198972"/>
              <a:gd name="connsiteX1" fmla="*/ 10240035 w 10240035"/>
              <a:gd name="connsiteY1" fmla="*/ 0 h 2198972"/>
              <a:gd name="connsiteX2" fmla="*/ 9371355 w 10240035"/>
              <a:gd name="connsiteY2" fmla="*/ 152400 h 2198972"/>
              <a:gd name="connsiteX3" fmla="*/ 7951829 w 10240035"/>
              <a:gd name="connsiteY3" fmla="*/ 2198972 h 2198972"/>
              <a:gd name="connsiteX4" fmla="*/ 1099486 w 10240035"/>
              <a:gd name="connsiteY4" fmla="*/ 2198971 h 2198972"/>
              <a:gd name="connsiteX5" fmla="*/ 0 w 10240035"/>
              <a:gd name="connsiteY5" fmla="*/ 1099485 h 2198972"/>
              <a:gd name="connsiteX6" fmla="*/ 0 w 10240035"/>
              <a:gd name="connsiteY6" fmla="*/ 0 h 2198972"/>
              <a:gd name="connsiteX7" fmla="*/ 0 w 10240035"/>
              <a:gd name="connsiteY7" fmla="*/ 0 h 2198972"/>
              <a:gd name="connsiteX0" fmla="*/ 0 w 10240035"/>
              <a:gd name="connsiteY0" fmla="*/ 0 h 2198972"/>
              <a:gd name="connsiteX1" fmla="*/ 10240035 w 10240035"/>
              <a:gd name="connsiteY1" fmla="*/ 0 h 2198972"/>
              <a:gd name="connsiteX2" fmla="*/ 9371355 w 10240035"/>
              <a:gd name="connsiteY2" fmla="*/ 152400 h 2198972"/>
              <a:gd name="connsiteX3" fmla="*/ 7951829 w 10240035"/>
              <a:gd name="connsiteY3" fmla="*/ 2198972 h 2198972"/>
              <a:gd name="connsiteX4" fmla="*/ 1099486 w 10240035"/>
              <a:gd name="connsiteY4" fmla="*/ 2198971 h 2198972"/>
              <a:gd name="connsiteX5" fmla="*/ 0 w 10240035"/>
              <a:gd name="connsiteY5" fmla="*/ 1099485 h 2198972"/>
              <a:gd name="connsiteX6" fmla="*/ 0 w 10240035"/>
              <a:gd name="connsiteY6" fmla="*/ 0 h 2198972"/>
              <a:gd name="connsiteX7" fmla="*/ 0 w 10240035"/>
              <a:gd name="connsiteY7" fmla="*/ 0 h 2198972"/>
              <a:gd name="connsiteX0" fmla="*/ 0 w 10661291"/>
              <a:gd name="connsiteY0" fmla="*/ 0 h 2198972"/>
              <a:gd name="connsiteX1" fmla="*/ 10240035 w 10661291"/>
              <a:gd name="connsiteY1" fmla="*/ 0 h 2198972"/>
              <a:gd name="connsiteX2" fmla="*/ 7951829 w 10661291"/>
              <a:gd name="connsiteY2" fmla="*/ 2198972 h 2198972"/>
              <a:gd name="connsiteX3" fmla="*/ 1099486 w 10661291"/>
              <a:gd name="connsiteY3" fmla="*/ 2198971 h 2198972"/>
              <a:gd name="connsiteX4" fmla="*/ 0 w 10661291"/>
              <a:gd name="connsiteY4" fmla="*/ 1099485 h 2198972"/>
              <a:gd name="connsiteX5" fmla="*/ 0 w 10661291"/>
              <a:gd name="connsiteY5" fmla="*/ 0 h 2198972"/>
              <a:gd name="connsiteX6" fmla="*/ 0 w 10661291"/>
              <a:gd name="connsiteY6" fmla="*/ 0 h 2198972"/>
              <a:gd name="connsiteX0" fmla="*/ 0 w 10240035"/>
              <a:gd name="connsiteY0" fmla="*/ 0 h 2198972"/>
              <a:gd name="connsiteX1" fmla="*/ 10240035 w 10240035"/>
              <a:gd name="connsiteY1" fmla="*/ 0 h 2198972"/>
              <a:gd name="connsiteX2" fmla="*/ 7951829 w 10240035"/>
              <a:gd name="connsiteY2" fmla="*/ 2198972 h 2198972"/>
              <a:gd name="connsiteX3" fmla="*/ 1099486 w 10240035"/>
              <a:gd name="connsiteY3" fmla="*/ 2198971 h 2198972"/>
              <a:gd name="connsiteX4" fmla="*/ 0 w 10240035"/>
              <a:gd name="connsiteY4" fmla="*/ 1099485 h 2198972"/>
              <a:gd name="connsiteX5" fmla="*/ 0 w 10240035"/>
              <a:gd name="connsiteY5" fmla="*/ 0 h 2198972"/>
              <a:gd name="connsiteX6" fmla="*/ 0 w 10240035"/>
              <a:gd name="connsiteY6" fmla="*/ 0 h 2198972"/>
              <a:gd name="connsiteX0" fmla="*/ 0 w 10240035"/>
              <a:gd name="connsiteY0" fmla="*/ 0 h 2198972"/>
              <a:gd name="connsiteX1" fmla="*/ 10240035 w 10240035"/>
              <a:gd name="connsiteY1" fmla="*/ 0 h 2198972"/>
              <a:gd name="connsiteX2" fmla="*/ 7951829 w 10240035"/>
              <a:gd name="connsiteY2" fmla="*/ 2198972 h 2198972"/>
              <a:gd name="connsiteX3" fmla="*/ 1099486 w 10240035"/>
              <a:gd name="connsiteY3" fmla="*/ 2198971 h 2198972"/>
              <a:gd name="connsiteX4" fmla="*/ 0 w 10240035"/>
              <a:gd name="connsiteY4" fmla="*/ 1099485 h 2198972"/>
              <a:gd name="connsiteX5" fmla="*/ 0 w 10240035"/>
              <a:gd name="connsiteY5" fmla="*/ 0 h 2198972"/>
              <a:gd name="connsiteX6" fmla="*/ 0 w 10240035"/>
              <a:gd name="connsiteY6" fmla="*/ 0 h 2198972"/>
              <a:gd name="connsiteX0" fmla="*/ 0 w 10240035"/>
              <a:gd name="connsiteY0" fmla="*/ 0 h 2198972"/>
              <a:gd name="connsiteX1" fmla="*/ 10240035 w 10240035"/>
              <a:gd name="connsiteY1" fmla="*/ 0 h 2198972"/>
              <a:gd name="connsiteX2" fmla="*/ 7951829 w 10240035"/>
              <a:gd name="connsiteY2" fmla="*/ 2198972 h 2198972"/>
              <a:gd name="connsiteX3" fmla="*/ 1099486 w 10240035"/>
              <a:gd name="connsiteY3" fmla="*/ 2198971 h 2198972"/>
              <a:gd name="connsiteX4" fmla="*/ 0 w 10240035"/>
              <a:gd name="connsiteY4" fmla="*/ 1099485 h 2198972"/>
              <a:gd name="connsiteX5" fmla="*/ 0 w 10240035"/>
              <a:gd name="connsiteY5" fmla="*/ 0 h 2198972"/>
              <a:gd name="connsiteX6" fmla="*/ 0 w 10240035"/>
              <a:gd name="connsiteY6" fmla="*/ 0 h 2198972"/>
              <a:gd name="connsiteX0" fmla="*/ 0 w 10240035"/>
              <a:gd name="connsiteY0" fmla="*/ 0 h 2198972"/>
              <a:gd name="connsiteX1" fmla="*/ 10240035 w 10240035"/>
              <a:gd name="connsiteY1" fmla="*/ 0 h 2198972"/>
              <a:gd name="connsiteX2" fmla="*/ 7951829 w 10240035"/>
              <a:gd name="connsiteY2" fmla="*/ 2198972 h 2198972"/>
              <a:gd name="connsiteX3" fmla="*/ 1099486 w 10240035"/>
              <a:gd name="connsiteY3" fmla="*/ 2198971 h 2198972"/>
              <a:gd name="connsiteX4" fmla="*/ 0 w 10240035"/>
              <a:gd name="connsiteY4" fmla="*/ 1099485 h 2198972"/>
              <a:gd name="connsiteX5" fmla="*/ 0 w 10240035"/>
              <a:gd name="connsiteY5" fmla="*/ 0 h 2198972"/>
              <a:gd name="connsiteX6" fmla="*/ 0 w 10240035"/>
              <a:gd name="connsiteY6" fmla="*/ 0 h 2198972"/>
              <a:gd name="connsiteX0" fmla="*/ 0 w 10240035"/>
              <a:gd name="connsiteY0" fmla="*/ 0 h 2198972"/>
              <a:gd name="connsiteX1" fmla="*/ 10240035 w 10240035"/>
              <a:gd name="connsiteY1" fmla="*/ 0 h 2198972"/>
              <a:gd name="connsiteX2" fmla="*/ 7951829 w 10240035"/>
              <a:gd name="connsiteY2" fmla="*/ 2198972 h 2198972"/>
              <a:gd name="connsiteX3" fmla="*/ 1099486 w 10240035"/>
              <a:gd name="connsiteY3" fmla="*/ 2198971 h 2198972"/>
              <a:gd name="connsiteX4" fmla="*/ 0 w 10240035"/>
              <a:gd name="connsiteY4" fmla="*/ 1099485 h 2198972"/>
              <a:gd name="connsiteX5" fmla="*/ 0 w 10240035"/>
              <a:gd name="connsiteY5" fmla="*/ 0 h 2198972"/>
              <a:gd name="connsiteX6" fmla="*/ 0 w 10240035"/>
              <a:gd name="connsiteY6" fmla="*/ 0 h 2198972"/>
              <a:gd name="connsiteX0" fmla="*/ 0 w 10240035"/>
              <a:gd name="connsiteY0" fmla="*/ 0 h 2198972"/>
              <a:gd name="connsiteX1" fmla="*/ 10240035 w 10240035"/>
              <a:gd name="connsiteY1" fmla="*/ 0 h 2198972"/>
              <a:gd name="connsiteX2" fmla="*/ 7951829 w 10240035"/>
              <a:gd name="connsiteY2" fmla="*/ 2198972 h 2198972"/>
              <a:gd name="connsiteX3" fmla="*/ 1099486 w 10240035"/>
              <a:gd name="connsiteY3" fmla="*/ 2198971 h 2198972"/>
              <a:gd name="connsiteX4" fmla="*/ 0 w 10240035"/>
              <a:gd name="connsiteY4" fmla="*/ 1099485 h 2198972"/>
              <a:gd name="connsiteX5" fmla="*/ 0 w 10240035"/>
              <a:gd name="connsiteY5" fmla="*/ 0 h 2198972"/>
              <a:gd name="connsiteX6" fmla="*/ 0 w 10240035"/>
              <a:gd name="connsiteY6" fmla="*/ 0 h 2198972"/>
              <a:gd name="connsiteX0" fmla="*/ 0 w 10240035"/>
              <a:gd name="connsiteY0" fmla="*/ 0 h 2198972"/>
              <a:gd name="connsiteX1" fmla="*/ 10240035 w 10240035"/>
              <a:gd name="connsiteY1" fmla="*/ 0 h 2198972"/>
              <a:gd name="connsiteX2" fmla="*/ 7951829 w 10240035"/>
              <a:gd name="connsiteY2" fmla="*/ 2198972 h 2198972"/>
              <a:gd name="connsiteX3" fmla="*/ 1099486 w 10240035"/>
              <a:gd name="connsiteY3" fmla="*/ 2198971 h 2198972"/>
              <a:gd name="connsiteX4" fmla="*/ 0 w 10240035"/>
              <a:gd name="connsiteY4" fmla="*/ 0 h 2198972"/>
              <a:gd name="connsiteX5" fmla="*/ 0 w 10240035"/>
              <a:gd name="connsiteY5" fmla="*/ 0 h 2198972"/>
              <a:gd name="connsiteX0" fmla="*/ 807720 w 10240035"/>
              <a:gd name="connsiteY0" fmla="*/ 0 h 2198972"/>
              <a:gd name="connsiteX1" fmla="*/ 10240035 w 10240035"/>
              <a:gd name="connsiteY1" fmla="*/ 0 h 2198972"/>
              <a:gd name="connsiteX2" fmla="*/ 7951829 w 10240035"/>
              <a:gd name="connsiteY2" fmla="*/ 2198972 h 2198972"/>
              <a:gd name="connsiteX3" fmla="*/ 1099486 w 10240035"/>
              <a:gd name="connsiteY3" fmla="*/ 2198971 h 2198972"/>
              <a:gd name="connsiteX4" fmla="*/ 0 w 10240035"/>
              <a:gd name="connsiteY4" fmla="*/ 0 h 2198972"/>
              <a:gd name="connsiteX5" fmla="*/ 807720 w 10240035"/>
              <a:gd name="connsiteY5" fmla="*/ 0 h 2198972"/>
              <a:gd name="connsiteX0" fmla="*/ 900020 w 10332335"/>
              <a:gd name="connsiteY0" fmla="*/ 0 h 2198972"/>
              <a:gd name="connsiteX1" fmla="*/ 10332335 w 10332335"/>
              <a:gd name="connsiteY1" fmla="*/ 0 h 2198972"/>
              <a:gd name="connsiteX2" fmla="*/ 8044129 w 10332335"/>
              <a:gd name="connsiteY2" fmla="*/ 2198972 h 2198972"/>
              <a:gd name="connsiteX3" fmla="*/ 1191786 w 10332335"/>
              <a:gd name="connsiteY3" fmla="*/ 2198971 h 2198972"/>
              <a:gd name="connsiteX4" fmla="*/ 900020 w 10332335"/>
              <a:gd name="connsiteY4" fmla="*/ 0 h 2198972"/>
              <a:gd name="connsiteX0" fmla="*/ 325154 w 9757469"/>
              <a:gd name="connsiteY0" fmla="*/ 0 h 2198972"/>
              <a:gd name="connsiteX1" fmla="*/ 9757469 w 9757469"/>
              <a:gd name="connsiteY1" fmla="*/ 0 h 2198972"/>
              <a:gd name="connsiteX2" fmla="*/ 7469263 w 9757469"/>
              <a:gd name="connsiteY2" fmla="*/ 2198972 h 2198972"/>
              <a:gd name="connsiteX3" fmla="*/ 616920 w 9757469"/>
              <a:gd name="connsiteY3" fmla="*/ 2198971 h 2198972"/>
              <a:gd name="connsiteX4" fmla="*/ 325154 w 9757469"/>
              <a:gd name="connsiteY4" fmla="*/ 0 h 2198972"/>
              <a:gd name="connsiteX0" fmla="*/ 0 w 9432315"/>
              <a:gd name="connsiteY0" fmla="*/ 0 h 2198972"/>
              <a:gd name="connsiteX1" fmla="*/ 9432315 w 9432315"/>
              <a:gd name="connsiteY1" fmla="*/ 0 h 2198972"/>
              <a:gd name="connsiteX2" fmla="*/ 7144109 w 9432315"/>
              <a:gd name="connsiteY2" fmla="*/ 2198972 h 2198972"/>
              <a:gd name="connsiteX3" fmla="*/ 291766 w 9432315"/>
              <a:gd name="connsiteY3" fmla="*/ 2198971 h 2198972"/>
              <a:gd name="connsiteX4" fmla="*/ 0 w 9432315"/>
              <a:gd name="connsiteY4" fmla="*/ 0 h 2198972"/>
              <a:gd name="connsiteX0" fmla="*/ 69347 w 9501662"/>
              <a:gd name="connsiteY0" fmla="*/ 0 h 2198972"/>
              <a:gd name="connsiteX1" fmla="*/ 9501662 w 9501662"/>
              <a:gd name="connsiteY1" fmla="*/ 0 h 2198972"/>
              <a:gd name="connsiteX2" fmla="*/ 7213456 w 9501662"/>
              <a:gd name="connsiteY2" fmla="*/ 2198972 h 2198972"/>
              <a:gd name="connsiteX3" fmla="*/ 86793 w 9501662"/>
              <a:gd name="connsiteY3" fmla="*/ 2198971 h 2198972"/>
              <a:gd name="connsiteX4" fmla="*/ 69347 w 9501662"/>
              <a:gd name="connsiteY4" fmla="*/ 0 h 2198972"/>
              <a:gd name="connsiteX0" fmla="*/ 0 w 9432315"/>
              <a:gd name="connsiteY0" fmla="*/ 0 h 2198972"/>
              <a:gd name="connsiteX1" fmla="*/ 9432315 w 9432315"/>
              <a:gd name="connsiteY1" fmla="*/ 0 h 2198972"/>
              <a:gd name="connsiteX2" fmla="*/ 7144109 w 9432315"/>
              <a:gd name="connsiteY2" fmla="*/ 2198972 h 2198972"/>
              <a:gd name="connsiteX3" fmla="*/ 17446 w 9432315"/>
              <a:gd name="connsiteY3" fmla="*/ 2198971 h 2198972"/>
              <a:gd name="connsiteX4" fmla="*/ 0 w 9432315"/>
              <a:gd name="connsiteY4" fmla="*/ 0 h 2198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2315" h="2198972">
                <a:moveTo>
                  <a:pt x="0" y="0"/>
                </a:moveTo>
                <a:lnTo>
                  <a:pt x="9432315" y="0"/>
                </a:lnTo>
                <a:cubicBezTo>
                  <a:pt x="9248860" y="1235175"/>
                  <a:pt x="8210334" y="2137277"/>
                  <a:pt x="7144109" y="2198972"/>
                </a:cubicBezTo>
                <a:lnTo>
                  <a:pt x="17446" y="2198971"/>
                </a:lnTo>
                <a:cubicBezTo>
                  <a:pt x="30721" y="1146676"/>
                  <a:pt x="575" y="838935"/>
                  <a:pt x="0" y="0"/>
                </a:cubicBezTo>
                <a:close/>
              </a:path>
            </a:pathLst>
          </a:custGeom>
          <a:solidFill>
            <a:schemeClr val="accent2">
              <a:alpha val="80000"/>
            </a:schemeClr>
          </a:solidFill>
        </p:spPr>
        <p:txBody>
          <a:bodyPr/>
          <a:lstStyle>
            <a:lvl1pPr marL="548640">
              <a:lnSpc>
                <a:spcPct val="100000"/>
              </a:lnSpc>
              <a:defRPr>
                <a:solidFill>
                  <a:schemeClr val="bg2"/>
                </a:solidFill>
              </a:defRPr>
            </a:lvl1pPr>
          </a:lstStyle>
          <a:p>
            <a:r>
              <a:rPr lang="en-US">
                <a:solidFill>
                  <a:srgbClr val="FFFFFF"/>
                </a:solidFill>
              </a:rPr>
              <a:t>Click to edit Master title style</a:t>
            </a:r>
            <a:endParaRPr lang="en-US" dirty="0">
              <a:solidFill>
                <a:srgbClr val="FFFFFF"/>
              </a:solidFill>
            </a:endParaRPr>
          </a:p>
        </p:txBody>
      </p:sp>
      <p:sp>
        <p:nvSpPr>
          <p:cNvPr id="18" name="Picture Placeholder 17">
            <a:extLst>
              <a:ext uri="{FF2B5EF4-FFF2-40B4-BE49-F238E27FC236}">
                <a16:creationId xmlns:a16="http://schemas.microsoft.com/office/drawing/2014/main" id="{704EC18E-B48D-4AD7-A5B5-3D57255D1A23}"/>
              </a:ext>
            </a:extLst>
          </p:cNvPr>
          <p:cNvSpPr>
            <a:spLocks noGrp="1"/>
          </p:cNvSpPr>
          <p:nvPr>
            <p:ph type="pic" sz="quarter" idx="13"/>
          </p:nvPr>
        </p:nvSpPr>
        <p:spPr>
          <a:xfrm>
            <a:off x="-16483" y="0"/>
            <a:ext cx="2773332" cy="2202508"/>
          </a:xfrm>
          <a:custGeom>
            <a:avLst/>
            <a:gdLst>
              <a:gd name="connsiteX0" fmla="*/ 0 w 2773332"/>
              <a:gd name="connsiteY0" fmla="*/ 0 h 2202508"/>
              <a:gd name="connsiteX1" fmla="*/ 2773332 w 2773332"/>
              <a:gd name="connsiteY1" fmla="*/ 0 h 2202508"/>
              <a:gd name="connsiteX2" fmla="*/ 2773332 w 2773332"/>
              <a:gd name="connsiteY2" fmla="*/ 2202508 h 2202508"/>
              <a:gd name="connsiteX3" fmla="*/ 0 w 2773332"/>
              <a:gd name="connsiteY3" fmla="*/ 2202508 h 2202508"/>
            </a:gdLst>
            <a:ahLst/>
            <a:cxnLst>
              <a:cxn ang="0">
                <a:pos x="connsiteX0" y="connsiteY0"/>
              </a:cxn>
              <a:cxn ang="0">
                <a:pos x="connsiteX1" y="connsiteY1"/>
              </a:cxn>
              <a:cxn ang="0">
                <a:pos x="connsiteX2" y="connsiteY2"/>
              </a:cxn>
              <a:cxn ang="0">
                <a:pos x="connsiteX3" y="connsiteY3"/>
              </a:cxn>
            </a:cxnLst>
            <a:rect l="l" t="t" r="r" b="b"/>
            <a:pathLst>
              <a:path w="2773332" h="2202508">
                <a:moveTo>
                  <a:pt x="0" y="0"/>
                </a:moveTo>
                <a:lnTo>
                  <a:pt x="2773332" y="0"/>
                </a:lnTo>
                <a:lnTo>
                  <a:pt x="2773332" y="2202508"/>
                </a:lnTo>
                <a:lnTo>
                  <a:pt x="0" y="2202508"/>
                </a:lnTo>
                <a:close/>
              </a:path>
            </a:pathLst>
          </a:custGeom>
          <a:solidFill>
            <a:schemeClr val="accent6"/>
          </a:solidFill>
        </p:spPr>
        <p:txBody>
          <a:bodyPr wrap="square">
            <a:noAutofit/>
          </a:bodyPr>
          <a:lstStyle/>
          <a:p>
            <a:r>
              <a:rPr lang="en-US"/>
              <a:t>Click icon to add picture</a:t>
            </a:r>
            <a:endParaRPr lang="en-US" dirty="0"/>
          </a:p>
        </p:txBody>
      </p:sp>
      <p:sp>
        <p:nvSpPr>
          <p:cNvPr id="21" name="Picture Placeholder 20">
            <a:extLst>
              <a:ext uri="{FF2B5EF4-FFF2-40B4-BE49-F238E27FC236}">
                <a16:creationId xmlns:a16="http://schemas.microsoft.com/office/drawing/2014/main" id="{FAE5A08C-2BA6-4754-806E-3BEAE8D2EC19}"/>
              </a:ext>
            </a:extLst>
          </p:cNvPr>
          <p:cNvSpPr>
            <a:spLocks noGrp="1"/>
          </p:cNvSpPr>
          <p:nvPr>
            <p:ph type="pic" sz="quarter" idx="14"/>
          </p:nvPr>
        </p:nvSpPr>
        <p:spPr>
          <a:xfrm>
            <a:off x="-16484" y="2202508"/>
            <a:ext cx="2773332" cy="2327746"/>
          </a:xfrm>
          <a:custGeom>
            <a:avLst/>
            <a:gdLst>
              <a:gd name="connsiteX0" fmla="*/ 0 w 2773332"/>
              <a:gd name="connsiteY0" fmla="*/ 0 h 2327746"/>
              <a:gd name="connsiteX1" fmla="*/ 2773332 w 2773332"/>
              <a:gd name="connsiteY1" fmla="*/ 0 h 2327746"/>
              <a:gd name="connsiteX2" fmla="*/ 2773332 w 2773332"/>
              <a:gd name="connsiteY2" fmla="*/ 2327746 h 2327746"/>
              <a:gd name="connsiteX3" fmla="*/ 0 w 2773332"/>
              <a:gd name="connsiteY3" fmla="*/ 2327746 h 2327746"/>
            </a:gdLst>
            <a:ahLst/>
            <a:cxnLst>
              <a:cxn ang="0">
                <a:pos x="connsiteX0" y="connsiteY0"/>
              </a:cxn>
              <a:cxn ang="0">
                <a:pos x="connsiteX1" y="connsiteY1"/>
              </a:cxn>
              <a:cxn ang="0">
                <a:pos x="connsiteX2" y="connsiteY2"/>
              </a:cxn>
              <a:cxn ang="0">
                <a:pos x="connsiteX3" y="connsiteY3"/>
              </a:cxn>
            </a:cxnLst>
            <a:rect l="l" t="t" r="r" b="b"/>
            <a:pathLst>
              <a:path w="2773332" h="2327746">
                <a:moveTo>
                  <a:pt x="0" y="0"/>
                </a:moveTo>
                <a:lnTo>
                  <a:pt x="2773332" y="0"/>
                </a:lnTo>
                <a:lnTo>
                  <a:pt x="2773332" y="2327746"/>
                </a:lnTo>
                <a:lnTo>
                  <a:pt x="0" y="2327746"/>
                </a:lnTo>
                <a:close/>
              </a:path>
            </a:pathLst>
          </a:custGeom>
          <a:solidFill>
            <a:schemeClr val="accent6">
              <a:lumMod val="60000"/>
              <a:lumOff val="40000"/>
            </a:schemeClr>
          </a:solidFill>
        </p:spPr>
        <p:txBody>
          <a:bodyPr wrap="square">
            <a:noAutofit/>
          </a:bodyPr>
          <a:lstStyle/>
          <a:p>
            <a:r>
              <a:rPr lang="en-US"/>
              <a:t>Click icon to add picture</a:t>
            </a:r>
            <a:endParaRPr lang="en-US" dirty="0"/>
          </a:p>
        </p:txBody>
      </p:sp>
      <p:sp>
        <p:nvSpPr>
          <p:cNvPr id="25" name="Picture Placeholder 24">
            <a:extLst>
              <a:ext uri="{FF2B5EF4-FFF2-40B4-BE49-F238E27FC236}">
                <a16:creationId xmlns:a16="http://schemas.microsoft.com/office/drawing/2014/main" id="{BBE1FA0E-416C-4623-840A-A04A5237BCF4}"/>
              </a:ext>
            </a:extLst>
          </p:cNvPr>
          <p:cNvSpPr>
            <a:spLocks noGrp="1"/>
          </p:cNvSpPr>
          <p:nvPr>
            <p:ph type="pic" sz="quarter" idx="15"/>
          </p:nvPr>
        </p:nvSpPr>
        <p:spPr>
          <a:xfrm>
            <a:off x="-16484" y="4530254"/>
            <a:ext cx="2773332" cy="2327746"/>
          </a:xfrm>
          <a:custGeom>
            <a:avLst/>
            <a:gdLst>
              <a:gd name="connsiteX0" fmla="*/ 0 w 2773332"/>
              <a:gd name="connsiteY0" fmla="*/ 0 h 2327746"/>
              <a:gd name="connsiteX1" fmla="*/ 2773332 w 2773332"/>
              <a:gd name="connsiteY1" fmla="*/ 0 h 2327746"/>
              <a:gd name="connsiteX2" fmla="*/ 2773332 w 2773332"/>
              <a:gd name="connsiteY2" fmla="*/ 2327746 h 2327746"/>
              <a:gd name="connsiteX3" fmla="*/ 0 w 2773332"/>
              <a:gd name="connsiteY3" fmla="*/ 2327746 h 2327746"/>
            </a:gdLst>
            <a:ahLst/>
            <a:cxnLst>
              <a:cxn ang="0">
                <a:pos x="connsiteX0" y="connsiteY0"/>
              </a:cxn>
              <a:cxn ang="0">
                <a:pos x="connsiteX1" y="connsiteY1"/>
              </a:cxn>
              <a:cxn ang="0">
                <a:pos x="connsiteX2" y="connsiteY2"/>
              </a:cxn>
              <a:cxn ang="0">
                <a:pos x="connsiteX3" y="connsiteY3"/>
              </a:cxn>
            </a:cxnLst>
            <a:rect l="l" t="t" r="r" b="b"/>
            <a:pathLst>
              <a:path w="2773332" h="2327746">
                <a:moveTo>
                  <a:pt x="0" y="0"/>
                </a:moveTo>
                <a:lnTo>
                  <a:pt x="2773332" y="0"/>
                </a:lnTo>
                <a:lnTo>
                  <a:pt x="2773332" y="2327746"/>
                </a:lnTo>
                <a:lnTo>
                  <a:pt x="0" y="2327746"/>
                </a:lnTo>
                <a:close/>
              </a:path>
            </a:pathLst>
          </a:custGeom>
          <a:solidFill>
            <a:schemeClr val="accent6"/>
          </a:solidFill>
        </p:spPr>
        <p:txBody>
          <a:bodyPr wrap="square">
            <a:noAutofit/>
          </a:bodyPr>
          <a:lstStyle/>
          <a:p>
            <a:r>
              <a:rPr lang="en-US"/>
              <a:t>Click icon to add picture</a:t>
            </a:r>
            <a:endParaRPr lang="en-US" dirty="0"/>
          </a:p>
        </p:txBody>
      </p:sp>
      <p:sp>
        <p:nvSpPr>
          <p:cNvPr id="17" name="Content Placeholder 2">
            <a:extLst>
              <a:ext uri="{FF2B5EF4-FFF2-40B4-BE49-F238E27FC236}">
                <a16:creationId xmlns:a16="http://schemas.microsoft.com/office/drawing/2014/main" id="{03BD1FF0-3229-401F-AEC3-09AE70428EF2}"/>
              </a:ext>
            </a:extLst>
          </p:cNvPr>
          <p:cNvSpPr>
            <a:spLocks noGrp="1"/>
          </p:cNvSpPr>
          <p:nvPr>
            <p:ph idx="1"/>
          </p:nvPr>
        </p:nvSpPr>
        <p:spPr>
          <a:xfrm>
            <a:off x="3352800" y="2794177"/>
            <a:ext cx="7476460" cy="3382786"/>
          </a:xfrm>
        </p:spPr>
        <p:txBody>
          <a:bodyPr/>
          <a:lstStyle>
            <a:lvl1pPr marL="0" indent="0">
              <a:buNone/>
              <a:defRPr/>
            </a:lvl1pPr>
          </a:lstStyle>
          <a:p>
            <a:pPr lvl="0"/>
            <a:r>
              <a:rPr lang="en-US"/>
              <a:t>Click to edit Master text styles</a:t>
            </a:r>
          </a:p>
        </p:txBody>
      </p:sp>
      <p:sp>
        <p:nvSpPr>
          <p:cNvPr id="3" name="Footer Placeholder 2">
            <a:extLst>
              <a:ext uri="{FF2B5EF4-FFF2-40B4-BE49-F238E27FC236}">
                <a16:creationId xmlns:a16="http://schemas.microsoft.com/office/drawing/2014/main" id="{C9753C5C-8415-4BF0-810D-A4C22F695ECF}"/>
              </a:ext>
            </a:extLst>
          </p:cNvPr>
          <p:cNvSpPr>
            <a:spLocks noGrp="1"/>
          </p:cNvSpPr>
          <p:nvPr>
            <p:ph type="ftr" sz="quarter" idx="11"/>
          </p:nvPr>
        </p:nvSpPr>
        <p:spPr/>
        <p:txBody>
          <a:bodyPr/>
          <a:lstStyle>
            <a:lvl1pPr>
              <a:defRPr>
                <a:solidFill>
                  <a:schemeClr val="bg2"/>
                </a:solidFill>
              </a:defRPr>
            </a:lvl1pPr>
          </a:lstStyle>
          <a:p>
            <a:r>
              <a:rPr lang="en-US" dirty="0"/>
              <a:t>Sample Footer Text</a:t>
            </a:r>
          </a:p>
        </p:txBody>
      </p:sp>
      <p:sp>
        <p:nvSpPr>
          <p:cNvPr id="2" name="Date Placeholder 1">
            <a:extLst>
              <a:ext uri="{FF2B5EF4-FFF2-40B4-BE49-F238E27FC236}">
                <a16:creationId xmlns:a16="http://schemas.microsoft.com/office/drawing/2014/main" id="{2A2485D4-41D3-4182-8DFE-2E0713EC0B8A}"/>
              </a:ext>
            </a:extLst>
          </p:cNvPr>
          <p:cNvSpPr>
            <a:spLocks noGrp="1"/>
          </p:cNvSpPr>
          <p:nvPr>
            <p:ph type="dt" sz="half" idx="10"/>
          </p:nvPr>
        </p:nvSpPr>
        <p:spPr/>
        <p:txBody>
          <a:bodyPr/>
          <a:lstStyle>
            <a:lvl1pPr>
              <a:defRPr>
                <a:solidFill>
                  <a:schemeClr val="accent2"/>
                </a:solidFill>
              </a:defRPr>
            </a:lvl1pPr>
          </a:lstStyle>
          <a:p>
            <a:r>
              <a:rPr lang="en-US" dirty="0"/>
              <a:t>2/8/20XX</a:t>
            </a:r>
          </a:p>
        </p:txBody>
      </p:sp>
      <p:sp>
        <p:nvSpPr>
          <p:cNvPr id="4" name="Slide Number Placeholder 3">
            <a:extLst>
              <a:ext uri="{FF2B5EF4-FFF2-40B4-BE49-F238E27FC236}">
                <a16:creationId xmlns:a16="http://schemas.microsoft.com/office/drawing/2014/main" id="{545EBFEA-4321-48C4-9CA1-43517540C698}"/>
              </a:ext>
            </a:extLst>
          </p:cNvPr>
          <p:cNvSpPr>
            <a:spLocks noGrp="1"/>
          </p:cNvSpPr>
          <p:nvPr>
            <p:ph type="sldNum" sz="quarter" idx="12"/>
          </p:nvPr>
        </p:nvSpPr>
        <p:spPr/>
        <p:txBody>
          <a:bodyPr/>
          <a:lstStyle>
            <a:lvl1pPr>
              <a:defRPr>
                <a:solidFill>
                  <a:schemeClr val="accent2"/>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4080524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ection break">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755B30B-7677-4AAC-9890-81A7EFF6BF47}"/>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Rectangle 7">
            <a:extLst>
              <a:ext uri="{FF2B5EF4-FFF2-40B4-BE49-F238E27FC236}">
                <a16:creationId xmlns:a16="http://schemas.microsoft.com/office/drawing/2014/main" id="{36E5F686-1654-4CE7-8DA0-0D626B36E1E9}"/>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Title 1">
            <a:extLst>
              <a:ext uri="{FF2B5EF4-FFF2-40B4-BE49-F238E27FC236}">
                <a16:creationId xmlns:a16="http://schemas.microsoft.com/office/drawing/2014/main" id="{CAA6281C-6C47-45BE-9BDA-1518A016E938}"/>
              </a:ext>
            </a:extLst>
          </p:cNvPr>
          <p:cNvSpPr>
            <a:spLocks noGrp="1"/>
          </p:cNvSpPr>
          <p:nvPr>
            <p:ph type="ctrTitle"/>
          </p:nvPr>
        </p:nvSpPr>
        <p:spPr>
          <a:xfrm>
            <a:off x="914400" y="685798"/>
            <a:ext cx="4770783" cy="3217461"/>
          </a:xfrm>
        </p:spPr>
        <p:txBody>
          <a:bodyPr>
            <a:normAutofit/>
          </a:bodyPr>
          <a:lstStyle>
            <a:lvl1pPr>
              <a:defRPr>
                <a:solidFill>
                  <a:schemeClr val="bg2"/>
                </a:solidFill>
              </a:defRPr>
            </a:lvl1pPr>
          </a:lstStyle>
          <a:p>
            <a:pPr algn="l"/>
            <a:r>
              <a:rPr lang="en-US">
                <a:solidFill>
                  <a:srgbClr val="FFFFFF"/>
                </a:solidFill>
              </a:rPr>
              <a:t>Click to edit Master title style</a:t>
            </a:r>
            <a:endParaRPr lang="en-US" dirty="0">
              <a:solidFill>
                <a:srgbClr val="FFFFFF"/>
              </a:solidFill>
            </a:endParaRPr>
          </a:p>
        </p:txBody>
      </p:sp>
      <p:sp>
        <p:nvSpPr>
          <p:cNvPr id="15" name="Picture Placeholder 14">
            <a:extLst>
              <a:ext uri="{FF2B5EF4-FFF2-40B4-BE49-F238E27FC236}">
                <a16:creationId xmlns:a16="http://schemas.microsoft.com/office/drawing/2014/main" id="{AC1FE5B8-D695-49EA-BEA4-B9282CC4EF89}"/>
              </a:ext>
            </a:extLst>
          </p:cNvPr>
          <p:cNvSpPr>
            <a:spLocks noGrp="1"/>
          </p:cNvSpPr>
          <p:nvPr>
            <p:ph type="pic" sz="quarter" idx="13"/>
          </p:nvPr>
        </p:nvSpPr>
        <p:spPr>
          <a:xfrm>
            <a:off x="6057901" y="1"/>
            <a:ext cx="6134099" cy="6857999"/>
          </a:xfrm>
          <a:custGeom>
            <a:avLst/>
            <a:gdLst>
              <a:gd name="connsiteX0" fmla="*/ 2378699 w 6134099"/>
              <a:gd name="connsiteY0" fmla="*/ 0 h 6857999"/>
              <a:gd name="connsiteX1" fmla="*/ 6134099 w 6134099"/>
              <a:gd name="connsiteY1" fmla="*/ 0 h 6857999"/>
              <a:gd name="connsiteX2" fmla="*/ 6134099 w 6134099"/>
              <a:gd name="connsiteY2" fmla="*/ 6857999 h 6857999"/>
              <a:gd name="connsiteX3" fmla="*/ 2401766 w 6134099"/>
              <a:gd name="connsiteY3" fmla="*/ 6857999 h 6857999"/>
              <a:gd name="connsiteX4" fmla="*/ 2397402 w 6134099"/>
              <a:gd name="connsiteY4" fmla="*/ 6856523 h 6857999"/>
              <a:gd name="connsiteX5" fmla="*/ 0 w 6134099"/>
              <a:gd name="connsiteY5" fmla="*/ 3424574 h 6857999"/>
              <a:gd name="connsiteX6" fmla="*/ 2231484 w 6134099"/>
              <a:gd name="connsiteY6" fmla="*/ 5804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4099" h="6857999">
                <a:moveTo>
                  <a:pt x="2378699" y="0"/>
                </a:moveTo>
                <a:lnTo>
                  <a:pt x="6134099" y="0"/>
                </a:lnTo>
                <a:lnTo>
                  <a:pt x="6134099" y="6857999"/>
                </a:lnTo>
                <a:lnTo>
                  <a:pt x="2401766" y="6857999"/>
                </a:lnTo>
                <a:lnTo>
                  <a:pt x="2397402" y="6856523"/>
                </a:lnTo>
                <a:cubicBezTo>
                  <a:pt x="998410" y="6344283"/>
                  <a:pt x="0" y="5001024"/>
                  <a:pt x="0" y="3424574"/>
                </a:cubicBezTo>
                <a:cubicBezTo>
                  <a:pt x="0" y="1911182"/>
                  <a:pt x="920134" y="612699"/>
                  <a:pt x="2231484" y="58045"/>
                </a:cubicBezTo>
                <a:close/>
              </a:path>
            </a:pathLst>
          </a:custGeom>
          <a:solidFill>
            <a:schemeClr val="accent6"/>
          </a:solidFill>
        </p:spPr>
        <p:txBody>
          <a:bodyPr wrap="square" anchor="ctr">
            <a:noAutofit/>
          </a:bodyPr>
          <a:lstStyle>
            <a:lvl1pPr algn="ctr">
              <a:defRPr/>
            </a:lvl1pPr>
          </a:lstStyle>
          <a:p>
            <a:r>
              <a:rPr lang="en-US"/>
              <a:t>Click icon to add picture</a:t>
            </a:r>
            <a:endParaRPr lang="en-US" dirty="0"/>
          </a:p>
        </p:txBody>
      </p:sp>
      <p:sp>
        <p:nvSpPr>
          <p:cNvPr id="14" name="Subtitle 2">
            <a:extLst>
              <a:ext uri="{FF2B5EF4-FFF2-40B4-BE49-F238E27FC236}">
                <a16:creationId xmlns:a16="http://schemas.microsoft.com/office/drawing/2014/main" id="{E24FC61A-6DA9-444C-9D55-2FE464BD581F}"/>
              </a:ext>
            </a:extLst>
          </p:cNvPr>
          <p:cNvSpPr>
            <a:spLocks noGrp="1"/>
          </p:cNvSpPr>
          <p:nvPr>
            <p:ph type="subTitle" idx="1"/>
          </p:nvPr>
        </p:nvSpPr>
        <p:spPr>
          <a:xfrm>
            <a:off x="0" y="4327140"/>
            <a:ext cx="11576868" cy="2530860"/>
          </a:xfrm>
          <a:custGeom>
            <a:avLst/>
            <a:gdLst>
              <a:gd name="connsiteX0" fmla="*/ 0 w 11576868"/>
              <a:gd name="connsiteY0" fmla="*/ 0 h 2500380"/>
              <a:gd name="connsiteX1" fmla="*/ 10326678 w 11576868"/>
              <a:gd name="connsiteY1" fmla="*/ 0 h 2500380"/>
              <a:gd name="connsiteX2" fmla="*/ 11576868 w 11576868"/>
              <a:gd name="connsiteY2" fmla="*/ 1250190 h 2500380"/>
              <a:gd name="connsiteX3" fmla="*/ 11576868 w 11576868"/>
              <a:gd name="connsiteY3" fmla="*/ 2500380 h 2500380"/>
              <a:gd name="connsiteX4" fmla="*/ 0 w 11576868"/>
              <a:gd name="connsiteY4" fmla="*/ 2500380 h 2500380"/>
              <a:gd name="connsiteX5" fmla="*/ 0 w 11576868"/>
              <a:gd name="connsiteY5" fmla="*/ 0 h 2500380"/>
              <a:gd name="connsiteX0" fmla="*/ 0 w 12449160"/>
              <a:gd name="connsiteY0" fmla="*/ 0 h 2500380"/>
              <a:gd name="connsiteX1" fmla="*/ 10326678 w 12449160"/>
              <a:gd name="connsiteY1" fmla="*/ 0 h 2500380"/>
              <a:gd name="connsiteX2" fmla="*/ 11576868 w 12449160"/>
              <a:gd name="connsiteY2" fmla="*/ 2500380 h 2500380"/>
              <a:gd name="connsiteX3" fmla="*/ 0 w 12449160"/>
              <a:gd name="connsiteY3" fmla="*/ 2500380 h 2500380"/>
              <a:gd name="connsiteX4" fmla="*/ 0 w 12449160"/>
              <a:gd name="connsiteY4" fmla="*/ 0 h 2500380"/>
              <a:gd name="connsiteX0" fmla="*/ 0 w 11640738"/>
              <a:gd name="connsiteY0" fmla="*/ 0 h 2500380"/>
              <a:gd name="connsiteX1" fmla="*/ 10326678 w 11640738"/>
              <a:gd name="connsiteY1" fmla="*/ 0 h 2500380"/>
              <a:gd name="connsiteX2" fmla="*/ 11576868 w 11640738"/>
              <a:gd name="connsiteY2" fmla="*/ 2500380 h 2500380"/>
              <a:gd name="connsiteX3" fmla="*/ 0 w 11640738"/>
              <a:gd name="connsiteY3" fmla="*/ 2500380 h 2500380"/>
              <a:gd name="connsiteX4" fmla="*/ 0 w 11640738"/>
              <a:gd name="connsiteY4" fmla="*/ 0 h 2500380"/>
              <a:gd name="connsiteX0" fmla="*/ 0 w 11576868"/>
              <a:gd name="connsiteY0" fmla="*/ 0 h 2500380"/>
              <a:gd name="connsiteX1" fmla="*/ 10326678 w 11576868"/>
              <a:gd name="connsiteY1" fmla="*/ 0 h 2500380"/>
              <a:gd name="connsiteX2" fmla="*/ 11576868 w 11576868"/>
              <a:gd name="connsiteY2" fmla="*/ 2500380 h 2500380"/>
              <a:gd name="connsiteX3" fmla="*/ 0 w 11576868"/>
              <a:gd name="connsiteY3" fmla="*/ 2500380 h 2500380"/>
              <a:gd name="connsiteX4" fmla="*/ 0 w 11576868"/>
              <a:gd name="connsiteY4" fmla="*/ 0 h 2500380"/>
              <a:gd name="connsiteX0" fmla="*/ 0 w 11576868"/>
              <a:gd name="connsiteY0" fmla="*/ 0 h 2500380"/>
              <a:gd name="connsiteX1" fmla="*/ 9732318 w 11576868"/>
              <a:gd name="connsiteY1" fmla="*/ 0 h 2500380"/>
              <a:gd name="connsiteX2" fmla="*/ 11576868 w 11576868"/>
              <a:gd name="connsiteY2" fmla="*/ 2500380 h 2500380"/>
              <a:gd name="connsiteX3" fmla="*/ 0 w 11576868"/>
              <a:gd name="connsiteY3" fmla="*/ 2500380 h 2500380"/>
              <a:gd name="connsiteX4" fmla="*/ 0 w 11576868"/>
              <a:gd name="connsiteY4" fmla="*/ 0 h 2500380"/>
              <a:gd name="connsiteX0" fmla="*/ 0 w 11576868"/>
              <a:gd name="connsiteY0" fmla="*/ 0 h 2500380"/>
              <a:gd name="connsiteX1" fmla="*/ 9092238 w 11576868"/>
              <a:gd name="connsiteY1" fmla="*/ 0 h 2500380"/>
              <a:gd name="connsiteX2" fmla="*/ 11576868 w 11576868"/>
              <a:gd name="connsiteY2" fmla="*/ 2500380 h 2500380"/>
              <a:gd name="connsiteX3" fmla="*/ 0 w 11576868"/>
              <a:gd name="connsiteY3" fmla="*/ 2500380 h 2500380"/>
              <a:gd name="connsiteX4" fmla="*/ 0 w 11576868"/>
              <a:gd name="connsiteY4" fmla="*/ 0 h 2500380"/>
              <a:gd name="connsiteX0" fmla="*/ 0 w 11576868"/>
              <a:gd name="connsiteY0" fmla="*/ 0 h 2500380"/>
              <a:gd name="connsiteX1" fmla="*/ 8817918 w 11576868"/>
              <a:gd name="connsiteY1" fmla="*/ 0 h 2500380"/>
              <a:gd name="connsiteX2" fmla="*/ 11576868 w 11576868"/>
              <a:gd name="connsiteY2" fmla="*/ 2500380 h 2500380"/>
              <a:gd name="connsiteX3" fmla="*/ 0 w 11576868"/>
              <a:gd name="connsiteY3" fmla="*/ 2500380 h 2500380"/>
              <a:gd name="connsiteX4" fmla="*/ 0 w 11576868"/>
              <a:gd name="connsiteY4" fmla="*/ 0 h 2500380"/>
              <a:gd name="connsiteX0" fmla="*/ 0 w 11576868"/>
              <a:gd name="connsiteY0" fmla="*/ 0 h 2500380"/>
              <a:gd name="connsiteX1" fmla="*/ 8558838 w 11576868"/>
              <a:gd name="connsiteY1" fmla="*/ 0 h 2500380"/>
              <a:gd name="connsiteX2" fmla="*/ 11576868 w 11576868"/>
              <a:gd name="connsiteY2" fmla="*/ 2500380 h 2500380"/>
              <a:gd name="connsiteX3" fmla="*/ 0 w 11576868"/>
              <a:gd name="connsiteY3" fmla="*/ 2500380 h 2500380"/>
              <a:gd name="connsiteX4" fmla="*/ 0 w 11576868"/>
              <a:gd name="connsiteY4" fmla="*/ 0 h 2500380"/>
              <a:gd name="connsiteX0" fmla="*/ 0 w 11576868"/>
              <a:gd name="connsiteY0" fmla="*/ 10567 h 2510947"/>
              <a:gd name="connsiteX1" fmla="*/ 8558838 w 11576868"/>
              <a:gd name="connsiteY1" fmla="*/ 10567 h 2510947"/>
              <a:gd name="connsiteX2" fmla="*/ 11576868 w 11576868"/>
              <a:gd name="connsiteY2" fmla="*/ 2510947 h 2510947"/>
              <a:gd name="connsiteX3" fmla="*/ 0 w 11576868"/>
              <a:gd name="connsiteY3" fmla="*/ 2510947 h 2510947"/>
              <a:gd name="connsiteX4" fmla="*/ 0 w 11576868"/>
              <a:gd name="connsiteY4" fmla="*/ 10567 h 2510947"/>
              <a:gd name="connsiteX0" fmla="*/ 0 w 11576868"/>
              <a:gd name="connsiteY0" fmla="*/ 462 h 2500842"/>
              <a:gd name="connsiteX1" fmla="*/ 8558838 w 11576868"/>
              <a:gd name="connsiteY1" fmla="*/ 462 h 2500842"/>
              <a:gd name="connsiteX2" fmla="*/ 11576868 w 11576868"/>
              <a:gd name="connsiteY2" fmla="*/ 2500842 h 2500842"/>
              <a:gd name="connsiteX3" fmla="*/ 0 w 11576868"/>
              <a:gd name="connsiteY3" fmla="*/ 2500842 h 2500842"/>
              <a:gd name="connsiteX4" fmla="*/ 0 w 11576868"/>
              <a:gd name="connsiteY4" fmla="*/ 462 h 2500842"/>
              <a:gd name="connsiteX0" fmla="*/ 0 w 11576868"/>
              <a:gd name="connsiteY0" fmla="*/ 30928 h 2531308"/>
              <a:gd name="connsiteX1" fmla="*/ 8558838 w 11576868"/>
              <a:gd name="connsiteY1" fmla="*/ 448 h 2531308"/>
              <a:gd name="connsiteX2" fmla="*/ 11576868 w 11576868"/>
              <a:gd name="connsiteY2" fmla="*/ 2531308 h 2531308"/>
              <a:gd name="connsiteX3" fmla="*/ 0 w 11576868"/>
              <a:gd name="connsiteY3" fmla="*/ 2531308 h 2531308"/>
              <a:gd name="connsiteX4" fmla="*/ 0 w 11576868"/>
              <a:gd name="connsiteY4" fmla="*/ 30928 h 2531308"/>
              <a:gd name="connsiteX0" fmla="*/ 0 w 11576868"/>
              <a:gd name="connsiteY0" fmla="*/ 30480 h 2530860"/>
              <a:gd name="connsiteX1" fmla="*/ 8558838 w 11576868"/>
              <a:gd name="connsiteY1" fmla="*/ 0 h 2530860"/>
              <a:gd name="connsiteX2" fmla="*/ 11576868 w 11576868"/>
              <a:gd name="connsiteY2" fmla="*/ 2530860 h 2530860"/>
              <a:gd name="connsiteX3" fmla="*/ 0 w 11576868"/>
              <a:gd name="connsiteY3" fmla="*/ 2530860 h 2530860"/>
              <a:gd name="connsiteX4" fmla="*/ 0 w 11576868"/>
              <a:gd name="connsiteY4" fmla="*/ 30480 h 2530860"/>
              <a:gd name="connsiteX0" fmla="*/ 0 w 11576868"/>
              <a:gd name="connsiteY0" fmla="*/ 30480 h 2530860"/>
              <a:gd name="connsiteX1" fmla="*/ 8558838 w 11576868"/>
              <a:gd name="connsiteY1" fmla="*/ 0 h 2530860"/>
              <a:gd name="connsiteX2" fmla="*/ 11576868 w 11576868"/>
              <a:gd name="connsiteY2" fmla="*/ 2530860 h 2530860"/>
              <a:gd name="connsiteX3" fmla="*/ 0 w 11576868"/>
              <a:gd name="connsiteY3" fmla="*/ 2530860 h 2530860"/>
              <a:gd name="connsiteX4" fmla="*/ 0 w 11576868"/>
              <a:gd name="connsiteY4" fmla="*/ 30480 h 2530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6868" h="2530860">
                <a:moveTo>
                  <a:pt x="0" y="30480"/>
                </a:moveTo>
                <a:lnTo>
                  <a:pt x="8558838" y="0"/>
                </a:lnTo>
                <a:cubicBezTo>
                  <a:pt x="10335916" y="20490"/>
                  <a:pt x="11453941" y="1016850"/>
                  <a:pt x="11576868" y="2530860"/>
                </a:cubicBezTo>
                <a:lnTo>
                  <a:pt x="0" y="2530860"/>
                </a:lnTo>
                <a:lnTo>
                  <a:pt x="0" y="30480"/>
                </a:lnTo>
                <a:close/>
              </a:path>
            </a:pathLst>
          </a:custGeom>
          <a:solidFill>
            <a:schemeClr val="accent2">
              <a:lumMod val="75000"/>
              <a:alpha val="80000"/>
            </a:schemeClr>
          </a:solidFill>
        </p:spPr>
        <p:txBody>
          <a:bodyPr anchor="t"/>
          <a:lstStyle>
            <a:lvl1pPr marL="914400" indent="0">
              <a:lnSpc>
                <a:spcPct val="400000"/>
              </a:lnSpc>
              <a:buNone/>
              <a:defRPr>
                <a:solidFill>
                  <a:schemeClr val="bg2"/>
                </a:solidFill>
              </a:defRPr>
            </a:lvl1pPr>
          </a:lstStyle>
          <a:p>
            <a:r>
              <a:rPr lang="en-US">
                <a:solidFill>
                  <a:srgbClr val="FFFFFF"/>
                </a:solidFill>
              </a:rPr>
              <a:t>Click to edit Master subtitle style</a:t>
            </a:r>
            <a:endParaRPr lang="en-US" dirty="0">
              <a:solidFill>
                <a:srgbClr val="FFFFFF"/>
              </a:solidFill>
            </a:endParaRPr>
          </a:p>
        </p:txBody>
      </p:sp>
    </p:spTree>
    <p:extLst>
      <p:ext uri="{BB962C8B-B14F-4D97-AF65-F5344CB8AC3E}">
        <p14:creationId xmlns:p14="http://schemas.microsoft.com/office/powerpoint/2010/main" val="3063901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5_Chart Table 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839C-7D7A-49F1-8BFE-85C6C7D78BE7}"/>
              </a:ext>
            </a:extLst>
          </p:cNvPr>
          <p:cNvSpPr>
            <a:spLocks noGrp="1"/>
          </p:cNvSpPr>
          <p:nvPr>
            <p:ph type="title"/>
          </p:nvPr>
        </p:nvSpPr>
        <p:spPr>
          <a:xfrm>
            <a:off x="905256" y="448056"/>
            <a:ext cx="9914859" cy="1329004"/>
          </a:xfrm>
        </p:spPr>
        <p:txBody>
          <a:bodyPr>
            <a:normAutofit/>
          </a:bodyPr>
          <a:lstStyle>
            <a:lvl1pPr>
              <a:lnSpc>
                <a:spcPct val="100000"/>
              </a:lnSpc>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7E748DC-EBB9-44C6-8566-38F87FF7FD53}"/>
              </a:ext>
            </a:extLst>
          </p:cNvPr>
          <p:cNvSpPr>
            <a:spLocks noGrp="1"/>
          </p:cNvSpPr>
          <p:nvPr>
            <p:ph idx="1"/>
          </p:nvPr>
        </p:nvSpPr>
        <p:spPr>
          <a:xfrm>
            <a:off x="914400" y="1919673"/>
            <a:ext cx="9914860" cy="412331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FA2F5AB-D8C6-4AE1-8FAE-CD0499CB6D03}"/>
              </a:ext>
            </a:extLst>
          </p:cNvPr>
          <p:cNvSpPr>
            <a:spLocks noGrp="1"/>
          </p:cNvSpPr>
          <p:nvPr>
            <p:ph type="ftr" sz="quarter" idx="11"/>
          </p:nvPr>
        </p:nvSpPr>
        <p:spPr>
          <a:xfrm>
            <a:off x="914400" y="6437376"/>
            <a:ext cx="3775914" cy="365125"/>
          </a:xfrm>
        </p:spPr>
        <p:txBody>
          <a:bodyPr/>
          <a:lstStyle>
            <a:lvl1pPr algn="l">
              <a:defRPr>
                <a:solidFill>
                  <a:schemeClr val="accent2"/>
                </a:solidFill>
              </a:defRPr>
            </a:lvl1pPr>
          </a:lstStyle>
          <a:p>
            <a:r>
              <a:rPr lang="en-US" dirty="0"/>
              <a:t>Sample Footer Text</a:t>
            </a:r>
          </a:p>
        </p:txBody>
      </p:sp>
      <p:sp>
        <p:nvSpPr>
          <p:cNvPr id="4" name="Date Placeholder 3">
            <a:extLst>
              <a:ext uri="{FF2B5EF4-FFF2-40B4-BE49-F238E27FC236}">
                <a16:creationId xmlns:a16="http://schemas.microsoft.com/office/drawing/2014/main" id="{F7342198-F50F-4C8A-9BD9-4CC3950F8FA8}"/>
              </a:ext>
            </a:extLst>
          </p:cNvPr>
          <p:cNvSpPr>
            <a:spLocks noGrp="1"/>
          </p:cNvSpPr>
          <p:nvPr>
            <p:ph type="dt" sz="half" idx="10"/>
          </p:nvPr>
        </p:nvSpPr>
        <p:spPr>
          <a:xfrm>
            <a:off x="9323285" y="6434524"/>
            <a:ext cx="2067867" cy="365125"/>
          </a:xfrm>
        </p:spPr>
        <p:txBody>
          <a:bodyPr/>
          <a:lstStyle>
            <a:lvl1pPr algn="r">
              <a:defRPr>
                <a:solidFill>
                  <a:schemeClr val="bg2"/>
                </a:solidFill>
              </a:defRPr>
            </a:lvl1pPr>
          </a:lstStyle>
          <a:p>
            <a:r>
              <a:rPr lang="en-US" dirty="0"/>
              <a:t>2/8/20XX</a:t>
            </a:r>
          </a:p>
        </p:txBody>
      </p:sp>
      <p:sp>
        <p:nvSpPr>
          <p:cNvPr id="6" name="Slide Number Placeholder 5">
            <a:extLst>
              <a:ext uri="{FF2B5EF4-FFF2-40B4-BE49-F238E27FC236}">
                <a16:creationId xmlns:a16="http://schemas.microsoft.com/office/drawing/2014/main" id="{175C58D8-B582-4DB3-A94D-056240199750}"/>
              </a:ext>
            </a:extLst>
          </p:cNvPr>
          <p:cNvSpPr>
            <a:spLocks noGrp="1"/>
          </p:cNvSpPr>
          <p:nvPr>
            <p:ph type="sldNum" sz="quarter" idx="12"/>
          </p:nvPr>
        </p:nvSpPr>
        <p:spPr>
          <a:xfrm>
            <a:off x="11391152" y="6434524"/>
            <a:ext cx="693261" cy="365125"/>
          </a:xfrm>
        </p:spPr>
        <p:txBody>
          <a:bodyPr/>
          <a:lstStyle>
            <a:lvl1pPr>
              <a:defRPr>
                <a:solidFill>
                  <a:schemeClr val="bg2"/>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346954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6_Chart Table 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839C-7D7A-49F1-8BFE-85C6C7D78BE7}"/>
              </a:ext>
            </a:extLst>
          </p:cNvPr>
          <p:cNvSpPr>
            <a:spLocks noGrp="1"/>
          </p:cNvSpPr>
          <p:nvPr>
            <p:ph type="title"/>
          </p:nvPr>
        </p:nvSpPr>
        <p:spPr>
          <a:xfrm>
            <a:off x="905256" y="448056"/>
            <a:ext cx="9914859" cy="1329004"/>
          </a:xfrm>
        </p:spPr>
        <p:txBody>
          <a:bodyPr>
            <a:normAutofit/>
          </a:bodyPr>
          <a:lstStyle>
            <a:lvl1pPr>
              <a:lnSpc>
                <a:spcPct val="100000"/>
              </a:lnSpc>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7E748DC-EBB9-44C6-8566-38F87FF7FD53}"/>
              </a:ext>
            </a:extLst>
          </p:cNvPr>
          <p:cNvSpPr>
            <a:spLocks noGrp="1"/>
          </p:cNvSpPr>
          <p:nvPr>
            <p:ph idx="1"/>
          </p:nvPr>
        </p:nvSpPr>
        <p:spPr>
          <a:xfrm>
            <a:off x="853440" y="1825625"/>
            <a:ext cx="1050036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FA2F5AB-D8C6-4AE1-8FAE-CD0499CB6D03}"/>
              </a:ext>
            </a:extLst>
          </p:cNvPr>
          <p:cNvSpPr>
            <a:spLocks noGrp="1"/>
          </p:cNvSpPr>
          <p:nvPr>
            <p:ph type="ftr" sz="quarter" idx="11"/>
          </p:nvPr>
        </p:nvSpPr>
        <p:spPr>
          <a:xfrm>
            <a:off x="914400" y="6437376"/>
            <a:ext cx="3775914" cy="365125"/>
          </a:xfrm>
        </p:spPr>
        <p:txBody>
          <a:bodyPr/>
          <a:lstStyle>
            <a:lvl1pPr algn="l">
              <a:defRPr>
                <a:solidFill>
                  <a:schemeClr val="accent2"/>
                </a:solidFill>
              </a:defRPr>
            </a:lvl1pPr>
          </a:lstStyle>
          <a:p>
            <a:r>
              <a:rPr lang="en-US" dirty="0"/>
              <a:t>Sample Footer Text</a:t>
            </a:r>
          </a:p>
        </p:txBody>
      </p:sp>
      <p:sp>
        <p:nvSpPr>
          <p:cNvPr id="4" name="Date Placeholder 3">
            <a:extLst>
              <a:ext uri="{FF2B5EF4-FFF2-40B4-BE49-F238E27FC236}">
                <a16:creationId xmlns:a16="http://schemas.microsoft.com/office/drawing/2014/main" id="{F7342198-F50F-4C8A-9BD9-4CC3950F8FA8}"/>
              </a:ext>
            </a:extLst>
          </p:cNvPr>
          <p:cNvSpPr>
            <a:spLocks noGrp="1"/>
          </p:cNvSpPr>
          <p:nvPr>
            <p:ph type="dt" sz="half" idx="10"/>
          </p:nvPr>
        </p:nvSpPr>
        <p:spPr>
          <a:xfrm>
            <a:off x="9323285" y="6434524"/>
            <a:ext cx="2067867" cy="365125"/>
          </a:xfrm>
        </p:spPr>
        <p:txBody>
          <a:bodyPr/>
          <a:lstStyle>
            <a:lvl1pPr algn="r">
              <a:defRPr>
                <a:solidFill>
                  <a:schemeClr val="bg2"/>
                </a:solidFill>
              </a:defRPr>
            </a:lvl1pPr>
          </a:lstStyle>
          <a:p>
            <a:r>
              <a:rPr lang="en-US" dirty="0"/>
              <a:t>2/8/20XX</a:t>
            </a:r>
          </a:p>
        </p:txBody>
      </p:sp>
      <p:sp>
        <p:nvSpPr>
          <p:cNvPr id="6" name="Slide Number Placeholder 5">
            <a:extLst>
              <a:ext uri="{FF2B5EF4-FFF2-40B4-BE49-F238E27FC236}">
                <a16:creationId xmlns:a16="http://schemas.microsoft.com/office/drawing/2014/main" id="{175C58D8-B582-4DB3-A94D-056240199750}"/>
              </a:ext>
            </a:extLst>
          </p:cNvPr>
          <p:cNvSpPr>
            <a:spLocks noGrp="1"/>
          </p:cNvSpPr>
          <p:nvPr>
            <p:ph type="sldNum" sz="quarter" idx="12"/>
          </p:nvPr>
        </p:nvSpPr>
        <p:spPr>
          <a:xfrm>
            <a:off x="11391152" y="6434524"/>
            <a:ext cx="693261" cy="365125"/>
          </a:xfrm>
        </p:spPr>
        <p:txBody>
          <a:bodyPr/>
          <a:lstStyle>
            <a:lvl1pPr>
              <a:defRPr>
                <a:solidFill>
                  <a:schemeClr val="bg2"/>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3944635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Quote">
    <p:bg>
      <p:bgPr>
        <a:solidFill>
          <a:schemeClr val="accent2"/>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9F47EA1B-2641-431A-B894-4A66FC5A0484}"/>
              </a:ext>
              <a:ext uri="{C183D7F6-B498-43B3-948B-1728B52AA6E4}">
                <adec:decorative xmlns:adec="http://schemas.microsoft.com/office/drawing/2017/decorative" val="1"/>
              </a:ext>
            </a:extLst>
          </p:cNvPr>
          <p:cNvSpPr/>
          <p:nvPr userDrawn="1"/>
        </p:nvSpPr>
        <p:spPr>
          <a:xfrm rot="16200000">
            <a:off x="6246663" y="-1789711"/>
            <a:ext cx="3354778" cy="6934200"/>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Arial" panose="020B0604020202020204" pitchFamily="34" charset="0"/>
            </a:endParaRPr>
          </a:p>
        </p:txBody>
      </p:sp>
      <p:sp>
        <p:nvSpPr>
          <p:cNvPr id="8" name="Title 1">
            <a:extLst>
              <a:ext uri="{FF2B5EF4-FFF2-40B4-BE49-F238E27FC236}">
                <a16:creationId xmlns:a16="http://schemas.microsoft.com/office/drawing/2014/main" id="{F21A2820-A76E-454D-9A0E-F8F7B2136764}"/>
              </a:ext>
            </a:extLst>
          </p:cNvPr>
          <p:cNvSpPr>
            <a:spLocks noGrp="1"/>
          </p:cNvSpPr>
          <p:nvPr>
            <p:ph type="ctrTitle"/>
          </p:nvPr>
        </p:nvSpPr>
        <p:spPr>
          <a:xfrm>
            <a:off x="1249327" y="919717"/>
            <a:ext cx="5761074" cy="3423684"/>
          </a:xfrm>
        </p:spPr>
        <p:txBody>
          <a:bodyPr anchor="b"/>
          <a:lstStyle>
            <a:lvl1pPr>
              <a:defRPr>
                <a:solidFill>
                  <a:schemeClr val="bg2"/>
                </a:solidFill>
              </a:defRPr>
            </a:lvl1pPr>
          </a:lstStyle>
          <a:p>
            <a:r>
              <a:rPr lang="en-US">
                <a:solidFill>
                  <a:srgbClr val="FFFFFF"/>
                </a:solidFill>
              </a:rPr>
              <a:t>Click to edit Master title style</a:t>
            </a:r>
            <a:endParaRPr lang="en-US" dirty="0">
              <a:solidFill>
                <a:srgbClr val="FFFFFF"/>
              </a:solidFill>
            </a:endParaRPr>
          </a:p>
        </p:txBody>
      </p:sp>
      <p:sp>
        <p:nvSpPr>
          <p:cNvPr id="9" name="Subtitle 2">
            <a:extLst>
              <a:ext uri="{FF2B5EF4-FFF2-40B4-BE49-F238E27FC236}">
                <a16:creationId xmlns:a16="http://schemas.microsoft.com/office/drawing/2014/main" id="{0ED9A69A-6A32-4722-924D-7FEFEA9195BD}"/>
              </a:ext>
            </a:extLst>
          </p:cNvPr>
          <p:cNvSpPr>
            <a:spLocks noGrp="1"/>
          </p:cNvSpPr>
          <p:nvPr>
            <p:ph type="subTitle" idx="1"/>
          </p:nvPr>
        </p:nvSpPr>
        <p:spPr>
          <a:xfrm>
            <a:off x="1249327" y="4795284"/>
            <a:ext cx="4846674" cy="1084522"/>
          </a:xfrm>
        </p:spPr>
        <p:txBody>
          <a:bodyPr/>
          <a:lstStyle>
            <a:lvl1pPr>
              <a:buNone/>
              <a:defRPr>
                <a:solidFill>
                  <a:schemeClr val="bg2"/>
                </a:solidFill>
              </a:defRPr>
            </a:lvl1pPr>
          </a:lstStyle>
          <a:p>
            <a:r>
              <a:rPr lang="en-US">
                <a:solidFill>
                  <a:srgbClr val="FFFFFF"/>
                </a:solidFill>
              </a:rPr>
              <a:t>Click to edit Master subtitle style</a:t>
            </a:r>
            <a:endParaRPr lang="en-US" dirty="0">
              <a:solidFill>
                <a:srgbClr val="FFFFFF"/>
              </a:solidFill>
            </a:endParaRPr>
          </a:p>
        </p:txBody>
      </p:sp>
      <p:sp>
        <p:nvSpPr>
          <p:cNvPr id="12" name="Freeform: Shape 11">
            <a:extLst>
              <a:ext uri="{FF2B5EF4-FFF2-40B4-BE49-F238E27FC236}">
                <a16:creationId xmlns:a16="http://schemas.microsoft.com/office/drawing/2014/main" id="{F1587820-C6FA-402E-9F8D-2DAE5BF9588D}"/>
              </a:ext>
              <a:ext uri="{C183D7F6-B498-43B3-948B-1728B52AA6E4}">
                <adec:decorative xmlns:adec="http://schemas.microsoft.com/office/drawing/2017/decorative" val="1"/>
              </a:ext>
            </a:extLst>
          </p:cNvPr>
          <p:cNvSpPr/>
          <p:nvPr userDrawn="1"/>
        </p:nvSpPr>
        <p:spPr>
          <a:xfrm rot="5400000">
            <a:off x="4513861" y="3447061"/>
            <a:ext cx="3354778" cy="3467100"/>
          </a:xfrm>
          <a:custGeom>
            <a:avLst/>
            <a:gdLst>
              <a:gd name="connsiteX0" fmla="*/ 0 w 2353172"/>
              <a:gd name="connsiteY0" fmla="*/ 0 h 2431959"/>
              <a:gd name="connsiteX1" fmla="*/ 2353172 w 2353172"/>
              <a:gd name="connsiteY1" fmla="*/ 0 h 2431959"/>
              <a:gd name="connsiteX2" fmla="*/ 2353172 w 2353172"/>
              <a:gd name="connsiteY2" fmla="*/ 2431959 h 2431959"/>
              <a:gd name="connsiteX3" fmla="*/ 2352312 w 2353172"/>
              <a:gd name="connsiteY3" fmla="*/ 2431959 h 2431959"/>
              <a:gd name="connsiteX4" fmla="*/ 2340504 w 2353172"/>
              <a:gd name="connsiteY4" fmla="*/ 2198113 h 2431959"/>
              <a:gd name="connsiteX5" fmla="*/ 134816 w 2353172"/>
              <a:gd name="connsiteY5" fmla="*/ 6383 h 243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3172" h="2431959">
                <a:moveTo>
                  <a:pt x="0" y="0"/>
                </a:moveTo>
                <a:lnTo>
                  <a:pt x="2353172" y="0"/>
                </a:lnTo>
                <a:lnTo>
                  <a:pt x="2353172" y="2431959"/>
                </a:lnTo>
                <a:lnTo>
                  <a:pt x="2352312" y="2431959"/>
                </a:lnTo>
                <a:lnTo>
                  <a:pt x="2340504" y="2198113"/>
                </a:lnTo>
                <a:cubicBezTo>
                  <a:pt x="2222700" y="1038123"/>
                  <a:pt x="1296917" y="116993"/>
                  <a:pt x="134816" y="6383"/>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Arial" panose="020B0604020202020204" pitchFamily="34" charset="0"/>
            </a:endParaRPr>
          </a:p>
        </p:txBody>
      </p:sp>
      <p:sp>
        <p:nvSpPr>
          <p:cNvPr id="3" name="Footer Placeholder 2">
            <a:extLst>
              <a:ext uri="{FF2B5EF4-FFF2-40B4-BE49-F238E27FC236}">
                <a16:creationId xmlns:a16="http://schemas.microsoft.com/office/drawing/2014/main" id="{C9753C5C-8415-4BF0-810D-A4C22F695ECF}"/>
              </a:ext>
            </a:extLst>
          </p:cNvPr>
          <p:cNvSpPr>
            <a:spLocks noGrp="1"/>
          </p:cNvSpPr>
          <p:nvPr>
            <p:ph type="ftr" sz="quarter" idx="11"/>
          </p:nvPr>
        </p:nvSpPr>
        <p:spPr>
          <a:xfrm>
            <a:off x="1252728" y="6434560"/>
            <a:ext cx="3428012" cy="365125"/>
          </a:xfrm>
        </p:spPr>
        <p:txBody>
          <a:bodyPr/>
          <a:lstStyle>
            <a:lvl1pPr>
              <a:defRPr>
                <a:solidFill>
                  <a:schemeClr val="bg2"/>
                </a:solidFill>
              </a:defRPr>
            </a:lvl1pPr>
          </a:lstStyle>
          <a:p>
            <a:r>
              <a:rPr lang="en-US" dirty="0"/>
              <a:t>Sample Footer Text</a:t>
            </a:r>
          </a:p>
        </p:txBody>
      </p:sp>
      <p:sp>
        <p:nvSpPr>
          <p:cNvPr id="19" name="Picture Placeholder 18">
            <a:extLst>
              <a:ext uri="{FF2B5EF4-FFF2-40B4-BE49-F238E27FC236}">
                <a16:creationId xmlns:a16="http://schemas.microsoft.com/office/drawing/2014/main" id="{31E70801-1BA4-4276-9934-E418115C0325}"/>
              </a:ext>
            </a:extLst>
          </p:cNvPr>
          <p:cNvSpPr>
            <a:spLocks noGrp="1"/>
          </p:cNvSpPr>
          <p:nvPr>
            <p:ph type="pic" sz="quarter" idx="13"/>
          </p:nvPr>
        </p:nvSpPr>
        <p:spPr>
          <a:xfrm>
            <a:off x="7924800" y="1"/>
            <a:ext cx="4267200" cy="6858000"/>
          </a:xfrm>
          <a:custGeom>
            <a:avLst/>
            <a:gdLst>
              <a:gd name="connsiteX0" fmla="*/ 3466352 w 4267200"/>
              <a:gd name="connsiteY0" fmla="*/ 0 h 6858000"/>
              <a:gd name="connsiteX1" fmla="*/ 4267200 w 4267200"/>
              <a:gd name="connsiteY1" fmla="*/ 0 h 6858000"/>
              <a:gd name="connsiteX2" fmla="*/ 4267200 w 4267200"/>
              <a:gd name="connsiteY2" fmla="*/ 6858000 h 6858000"/>
              <a:gd name="connsiteX3" fmla="*/ 0 w 4267200"/>
              <a:gd name="connsiteY3" fmla="*/ 6858000 h 6858000"/>
              <a:gd name="connsiteX4" fmla="*/ 0 w 4267200"/>
              <a:gd name="connsiteY4" fmla="*/ 3338980 h 6858000"/>
              <a:gd name="connsiteX5" fmla="*/ 8352 w 4267200"/>
              <a:gd name="connsiteY5" fmla="*/ 3162578 h 6858000"/>
              <a:gd name="connsiteX6" fmla="*/ 3132972 w 4267200"/>
              <a:gd name="connsiteY6" fmla="*/ 18059 h 6858000"/>
              <a:gd name="connsiteX7" fmla="*/ 3466352 w 4267200"/>
              <a:gd name="connsiteY7" fmla="*/ 12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7200" h="6858000">
                <a:moveTo>
                  <a:pt x="3466352" y="0"/>
                </a:moveTo>
                <a:lnTo>
                  <a:pt x="4267200" y="0"/>
                </a:lnTo>
                <a:lnTo>
                  <a:pt x="4267200" y="6858000"/>
                </a:lnTo>
                <a:lnTo>
                  <a:pt x="0" y="6858000"/>
                </a:lnTo>
                <a:lnTo>
                  <a:pt x="0" y="3338980"/>
                </a:lnTo>
                <a:lnTo>
                  <a:pt x="8352" y="3162578"/>
                </a:lnTo>
                <a:cubicBezTo>
                  <a:pt x="166042" y="1505839"/>
                  <a:pt x="1479242" y="186005"/>
                  <a:pt x="3132972" y="18059"/>
                </a:cubicBezTo>
                <a:lnTo>
                  <a:pt x="3466352" y="1225"/>
                </a:lnTo>
                <a:close/>
              </a:path>
            </a:pathLst>
          </a:custGeom>
          <a:solidFill>
            <a:schemeClr val="accent6"/>
          </a:solidFill>
        </p:spPr>
        <p:txBody>
          <a:bodyPr wrap="square" anchor="ctr">
            <a:noAutofit/>
          </a:bodyPr>
          <a:lstStyle/>
          <a:p>
            <a:r>
              <a:rPr lang="en-US"/>
              <a:t>Click icon to add picture</a:t>
            </a:r>
            <a:endParaRPr lang="en-US" dirty="0"/>
          </a:p>
        </p:txBody>
      </p:sp>
      <p:sp>
        <p:nvSpPr>
          <p:cNvPr id="2" name="Date Placeholder 1">
            <a:extLst>
              <a:ext uri="{FF2B5EF4-FFF2-40B4-BE49-F238E27FC236}">
                <a16:creationId xmlns:a16="http://schemas.microsoft.com/office/drawing/2014/main" id="{2A2485D4-41D3-4182-8DFE-2E0713EC0B8A}"/>
              </a:ext>
            </a:extLst>
          </p:cNvPr>
          <p:cNvSpPr>
            <a:spLocks noGrp="1"/>
          </p:cNvSpPr>
          <p:nvPr>
            <p:ph type="dt" sz="half" idx="10"/>
          </p:nvPr>
        </p:nvSpPr>
        <p:spPr/>
        <p:txBody>
          <a:bodyPr/>
          <a:lstStyle>
            <a:lvl1pPr>
              <a:defRPr>
                <a:solidFill>
                  <a:schemeClr val="bg2"/>
                </a:solidFill>
              </a:defRPr>
            </a:lvl1pPr>
          </a:lstStyle>
          <a:p>
            <a:r>
              <a:rPr lang="en-US" dirty="0"/>
              <a:t>2/8/20XX</a:t>
            </a:r>
          </a:p>
        </p:txBody>
      </p:sp>
      <p:sp>
        <p:nvSpPr>
          <p:cNvPr id="4" name="Slide Number Placeholder 3">
            <a:extLst>
              <a:ext uri="{FF2B5EF4-FFF2-40B4-BE49-F238E27FC236}">
                <a16:creationId xmlns:a16="http://schemas.microsoft.com/office/drawing/2014/main" id="{545EBFEA-4321-48C4-9CA1-43517540C698}"/>
              </a:ext>
            </a:extLst>
          </p:cNvPr>
          <p:cNvSpPr>
            <a:spLocks noGrp="1"/>
          </p:cNvSpPr>
          <p:nvPr>
            <p:ph type="sldNum" sz="quarter" idx="12"/>
          </p:nvPr>
        </p:nvSpPr>
        <p:spPr/>
        <p:txBody>
          <a:bodyPr/>
          <a:lstStyle>
            <a:lvl1pPr>
              <a:defRPr>
                <a:solidFill>
                  <a:schemeClr val="bg2"/>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109277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eam">
    <p:bg>
      <p:bgPr>
        <a:solidFill>
          <a:schemeClr val="accent2">
            <a:lumMod val="75000"/>
          </a:schemeClr>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CA75F14-4851-4FA1-AF45-240D9124B95E}"/>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4" name="Freeform: Shape 13">
            <a:extLst>
              <a:ext uri="{FF2B5EF4-FFF2-40B4-BE49-F238E27FC236}">
                <a16:creationId xmlns:a16="http://schemas.microsoft.com/office/drawing/2014/main" id="{9AE08278-E6C4-4B25-8343-43C881C00718}"/>
              </a:ext>
              <a:ext uri="{C183D7F6-B498-43B3-948B-1728B52AA6E4}">
                <adec:decorative xmlns:adec="http://schemas.microsoft.com/office/drawing/2017/decorative" val="1"/>
              </a:ext>
            </a:extLst>
          </p:cNvPr>
          <p:cNvSpPr/>
          <p:nvPr userDrawn="1"/>
        </p:nvSpPr>
        <p:spPr>
          <a:xfrm>
            <a:off x="9844850" y="1"/>
            <a:ext cx="2347151" cy="4454343"/>
          </a:xfrm>
          <a:custGeom>
            <a:avLst/>
            <a:gdLst>
              <a:gd name="connsiteX0" fmla="*/ 2329738 w 2347151"/>
              <a:gd name="connsiteY0" fmla="*/ 0 h 4454343"/>
              <a:gd name="connsiteX1" fmla="*/ 2347151 w 2347151"/>
              <a:gd name="connsiteY1" fmla="*/ 0 h 4454343"/>
              <a:gd name="connsiteX2" fmla="*/ 2347151 w 2347151"/>
              <a:gd name="connsiteY2" fmla="*/ 4454343 h 4454343"/>
              <a:gd name="connsiteX3" fmla="*/ 2340504 w 2347151"/>
              <a:gd name="connsiteY3" fmla="*/ 4322705 h 4454343"/>
              <a:gd name="connsiteX4" fmla="*/ 134816 w 2347151"/>
              <a:gd name="connsiteY4" fmla="*/ 2130974 h 4454343"/>
              <a:gd name="connsiteX5" fmla="*/ 0 w 2347151"/>
              <a:gd name="connsiteY5" fmla="*/ 2124591 h 4454343"/>
              <a:gd name="connsiteX6" fmla="*/ 134816 w 2347151"/>
              <a:gd name="connsiteY6" fmla="*/ 2118208 h 4454343"/>
              <a:gd name="connsiteX7" fmla="*/ 2309087 w 2347151"/>
              <a:gd name="connsiteY7" fmla="*/ 141037 h 445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7151" h="4454343">
                <a:moveTo>
                  <a:pt x="2329738" y="0"/>
                </a:moveTo>
                <a:lnTo>
                  <a:pt x="2347151" y="0"/>
                </a:lnTo>
                <a:lnTo>
                  <a:pt x="2347151" y="4454343"/>
                </a:lnTo>
                <a:lnTo>
                  <a:pt x="2340504" y="4322705"/>
                </a:lnTo>
                <a:cubicBezTo>
                  <a:pt x="2222700" y="3162715"/>
                  <a:pt x="1296917" y="2241584"/>
                  <a:pt x="134816" y="2130974"/>
                </a:cubicBezTo>
                <a:lnTo>
                  <a:pt x="0" y="2124591"/>
                </a:lnTo>
                <a:lnTo>
                  <a:pt x="134816" y="2118208"/>
                </a:lnTo>
                <a:cubicBezTo>
                  <a:pt x="1224286" y="2014511"/>
                  <a:pt x="2106054" y="1198443"/>
                  <a:pt x="2309087" y="141037"/>
                </a:cubicBezTo>
                <a:close/>
              </a:path>
            </a:pathLst>
          </a:cu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Arial" panose="020B0604020202020204" pitchFamily="34" charset="0"/>
            </a:endParaRPr>
          </a:p>
        </p:txBody>
      </p:sp>
      <p:sp>
        <p:nvSpPr>
          <p:cNvPr id="15" name="Freeform: Shape 14">
            <a:extLst>
              <a:ext uri="{FF2B5EF4-FFF2-40B4-BE49-F238E27FC236}">
                <a16:creationId xmlns:a16="http://schemas.microsoft.com/office/drawing/2014/main" id="{20CC2109-6984-401D-BF1D-B4F0C35B03C1}"/>
              </a:ext>
              <a:ext uri="{C183D7F6-B498-43B3-948B-1728B52AA6E4}">
                <adec:decorative xmlns:adec="http://schemas.microsoft.com/office/drawing/2017/decorative" val="1"/>
              </a:ext>
            </a:extLst>
          </p:cNvPr>
          <p:cNvSpPr/>
          <p:nvPr userDrawn="1"/>
        </p:nvSpPr>
        <p:spPr>
          <a:xfrm>
            <a:off x="9844850" y="-770"/>
            <a:ext cx="2347151" cy="4454343"/>
          </a:xfrm>
          <a:custGeom>
            <a:avLst/>
            <a:gdLst>
              <a:gd name="connsiteX0" fmla="*/ 2329738 w 2347151"/>
              <a:gd name="connsiteY0" fmla="*/ 0 h 4454343"/>
              <a:gd name="connsiteX1" fmla="*/ 2347151 w 2347151"/>
              <a:gd name="connsiteY1" fmla="*/ 0 h 4454343"/>
              <a:gd name="connsiteX2" fmla="*/ 2347151 w 2347151"/>
              <a:gd name="connsiteY2" fmla="*/ 4454343 h 4454343"/>
              <a:gd name="connsiteX3" fmla="*/ 2340504 w 2347151"/>
              <a:gd name="connsiteY3" fmla="*/ 4322705 h 4454343"/>
              <a:gd name="connsiteX4" fmla="*/ 134816 w 2347151"/>
              <a:gd name="connsiteY4" fmla="*/ 2130974 h 4454343"/>
              <a:gd name="connsiteX5" fmla="*/ 0 w 2347151"/>
              <a:gd name="connsiteY5" fmla="*/ 2124591 h 4454343"/>
              <a:gd name="connsiteX6" fmla="*/ 134816 w 2347151"/>
              <a:gd name="connsiteY6" fmla="*/ 2118208 h 4454343"/>
              <a:gd name="connsiteX7" fmla="*/ 2309087 w 2347151"/>
              <a:gd name="connsiteY7" fmla="*/ 141037 h 445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7151" h="4454343">
                <a:moveTo>
                  <a:pt x="2329738" y="0"/>
                </a:moveTo>
                <a:lnTo>
                  <a:pt x="2347151" y="0"/>
                </a:lnTo>
                <a:lnTo>
                  <a:pt x="2347151" y="4454343"/>
                </a:lnTo>
                <a:lnTo>
                  <a:pt x="2340504" y="4322705"/>
                </a:lnTo>
                <a:cubicBezTo>
                  <a:pt x="2222700" y="3162715"/>
                  <a:pt x="1296917" y="2241584"/>
                  <a:pt x="134816" y="2130974"/>
                </a:cubicBezTo>
                <a:lnTo>
                  <a:pt x="0" y="2124591"/>
                </a:lnTo>
                <a:lnTo>
                  <a:pt x="134816" y="2118208"/>
                </a:lnTo>
                <a:cubicBezTo>
                  <a:pt x="1224286" y="2014511"/>
                  <a:pt x="2106054" y="1198443"/>
                  <a:pt x="2309087" y="141037"/>
                </a:cubicBezTo>
                <a:close/>
              </a:path>
            </a:pathLst>
          </a:custGeom>
          <a:solidFill>
            <a:schemeClr val="accent2">
              <a:lumMod val="60000"/>
              <a:lumOff val="40000"/>
              <a:alpha val="2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Arial" panose="020B0604020202020204" pitchFamily="34" charset="0"/>
            </a:endParaRPr>
          </a:p>
        </p:txBody>
      </p:sp>
      <p:sp>
        <p:nvSpPr>
          <p:cNvPr id="16" name="Title 1">
            <a:extLst>
              <a:ext uri="{FF2B5EF4-FFF2-40B4-BE49-F238E27FC236}">
                <a16:creationId xmlns:a16="http://schemas.microsoft.com/office/drawing/2014/main" id="{4510ECF1-6DD2-4E35-8398-66D76389712F}"/>
              </a:ext>
            </a:extLst>
          </p:cNvPr>
          <p:cNvSpPr>
            <a:spLocks noGrp="1"/>
          </p:cNvSpPr>
          <p:nvPr>
            <p:ph type="title"/>
          </p:nvPr>
        </p:nvSpPr>
        <p:spPr>
          <a:xfrm>
            <a:off x="1" y="10159"/>
            <a:ext cx="12191999" cy="2128731"/>
          </a:xfrm>
          <a:custGeom>
            <a:avLst/>
            <a:gdLst>
              <a:gd name="connsiteX0" fmla="*/ 0 w 12191999"/>
              <a:gd name="connsiteY0" fmla="*/ 0 h 2123863"/>
              <a:gd name="connsiteX1" fmla="*/ 12191999 w 12191999"/>
              <a:gd name="connsiteY1" fmla="*/ 0 h 2123863"/>
              <a:gd name="connsiteX2" fmla="*/ 12191999 w 12191999"/>
              <a:gd name="connsiteY2" fmla="*/ 0 h 2123863"/>
              <a:gd name="connsiteX3" fmla="*/ 12191999 w 12191999"/>
              <a:gd name="connsiteY3" fmla="*/ 1061932 h 2123863"/>
              <a:gd name="connsiteX4" fmla="*/ 11130067 w 12191999"/>
              <a:gd name="connsiteY4" fmla="*/ 2123864 h 2123863"/>
              <a:gd name="connsiteX5" fmla="*/ 1061932 w 12191999"/>
              <a:gd name="connsiteY5" fmla="*/ 2123863 h 2123863"/>
              <a:gd name="connsiteX6" fmla="*/ 0 w 12191999"/>
              <a:gd name="connsiteY6" fmla="*/ 1061931 h 2123863"/>
              <a:gd name="connsiteX7" fmla="*/ 0 w 12191999"/>
              <a:gd name="connsiteY7" fmla="*/ 0 h 2123863"/>
              <a:gd name="connsiteX8" fmla="*/ 0 w 12191999"/>
              <a:gd name="connsiteY8" fmla="*/ 0 h 2123863"/>
              <a:gd name="connsiteX0" fmla="*/ 0 w 12191999"/>
              <a:gd name="connsiteY0" fmla="*/ 0 h 2123864"/>
              <a:gd name="connsiteX1" fmla="*/ 12191999 w 12191999"/>
              <a:gd name="connsiteY1" fmla="*/ 0 h 2123864"/>
              <a:gd name="connsiteX2" fmla="*/ 12191999 w 12191999"/>
              <a:gd name="connsiteY2" fmla="*/ 0 h 2123864"/>
              <a:gd name="connsiteX3" fmla="*/ 11130067 w 12191999"/>
              <a:gd name="connsiteY3" fmla="*/ 2123864 h 2123864"/>
              <a:gd name="connsiteX4" fmla="*/ 1061932 w 12191999"/>
              <a:gd name="connsiteY4" fmla="*/ 2123863 h 2123864"/>
              <a:gd name="connsiteX5" fmla="*/ 0 w 12191999"/>
              <a:gd name="connsiteY5" fmla="*/ 1061931 h 2123864"/>
              <a:gd name="connsiteX6" fmla="*/ 0 w 12191999"/>
              <a:gd name="connsiteY6" fmla="*/ 0 h 2123864"/>
              <a:gd name="connsiteX7" fmla="*/ 0 w 12191999"/>
              <a:gd name="connsiteY7" fmla="*/ 0 h 2123864"/>
              <a:gd name="connsiteX0" fmla="*/ 0 w 12191999"/>
              <a:gd name="connsiteY0" fmla="*/ 0 h 2123863"/>
              <a:gd name="connsiteX1" fmla="*/ 12191999 w 12191999"/>
              <a:gd name="connsiteY1" fmla="*/ 0 h 2123863"/>
              <a:gd name="connsiteX2" fmla="*/ 12191999 w 12191999"/>
              <a:gd name="connsiteY2" fmla="*/ 0 h 2123863"/>
              <a:gd name="connsiteX3" fmla="*/ 10261387 w 12191999"/>
              <a:gd name="connsiteY3" fmla="*/ 2108624 h 2123863"/>
              <a:gd name="connsiteX4" fmla="*/ 1061932 w 12191999"/>
              <a:gd name="connsiteY4" fmla="*/ 2123863 h 2123863"/>
              <a:gd name="connsiteX5" fmla="*/ 0 w 12191999"/>
              <a:gd name="connsiteY5" fmla="*/ 1061931 h 2123863"/>
              <a:gd name="connsiteX6" fmla="*/ 0 w 12191999"/>
              <a:gd name="connsiteY6" fmla="*/ 0 h 2123863"/>
              <a:gd name="connsiteX7" fmla="*/ 0 w 12191999"/>
              <a:gd name="connsiteY7" fmla="*/ 0 h 2123863"/>
              <a:gd name="connsiteX0" fmla="*/ 0 w 12191999"/>
              <a:gd name="connsiteY0" fmla="*/ 0 h 2123863"/>
              <a:gd name="connsiteX1" fmla="*/ 12191999 w 12191999"/>
              <a:gd name="connsiteY1" fmla="*/ 0 h 2123863"/>
              <a:gd name="connsiteX2" fmla="*/ 12191999 w 12191999"/>
              <a:gd name="connsiteY2" fmla="*/ 0 h 2123863"/>
              <a:gd name="connsiteX3" fmla="*/ 9758467 w 12191999"/>
              <a:gd name="connsiteY3" fmla="*/ 2108624 h 2123863"/>
              <a:gd name="connsiteX4" fmla="*/ 1061932 w 12191999"/>
              <a:gd name="connsiteY4" fmla="*/ 2123863 h 2123863"/>
              <a:gd name="connsiteX5" fmla="*/ 0 w 12191999"/>
              <a:gd name="connsiteY5" fmla="*/ 1061931 h 2123863"/>
              <a:gd name="connsiteX6" fmla="*/ 0 w 12191999"/>
              <a:gd name="connsiteY6" fmla="*/ 0 h 2123863"/>
              <a:gd name="connsiteX7" fmla="*/ 0 w 12191999"/>
              <a:gd name="connsiteY7" fmla="*/ 0 h 2123863"/>
              <a:gd name="connsiteX0" fmla="*/ 0 w 12191999"/>
              <a:gd name="connsiteY0" fmla="*/ 0 h 2123864"/>
              <a:gd name="connsiteX1" fmla="*/ 12191999 w 12191999"/>
              <a:gd name="connsiteY1" fmla="*/ 0 h 2123864"/>
              <a:gd name="connsiteX2" fmla="*/ 12191999 w 12191999"/>
              <a:gd name="connsiteY2" fmla="*/ 0 h 2123864"/>
              <a:gd name="connsiteX3" fmla="*/ 9636547 w 12191999"/>
              <a:gd name="connsiteY3" fmla="*/ 2123864 h 2123864"/>
              <a:gd name="connsiteX4" fmla="*/ 1061932 w 12191999"/>
              <a:gd name="connsiteY4" fmla="*/ 2123863 h 2123864"/>
              <a:gd name="connsiteX5" fmla="*/ 0 w 12191999"/>
              <a:gd name="connsiteY5" fmla="*/ 1061931 h 2123864"/>
              <a:gd name="connsiteX6" fmla="*/ 0 w 12191999"/>
              <a:gd name="connsiteY6" fmla="*/ 0 h 2123864"/>
              <a:gd name="connsiteX7" fmla="*/ 0 w 12191999"/>
              <a:gd name="connsiteY7" fmla="*/ 0 h 2123864"/>
              <a:gd name="connsiteX0" fmla="*/ 0 w 12191999"/>
              <a:gd name="connsiteY0" fmla="*/ 0 h 2123864"/>
              <a:gd name="connsiteX1" fmla="*/ 12191999 w 12191999"/>
              <a:gd name="connsiteY1" fmla="*/ 0 h 2123864"/>
              <a:gd name="connsiteX2" fmla="*/ 12191999 w 12191999"/>
              <a:gd name="connsiteY2" fmla="*/ 0 h 2123864"/>
              <a:gd name="connsiteX3" fmla="*/ 9636547 w 12191999"/>
              <a:gd name="connsiteY3" fmla="*/ 2123864 h 2123864"/>
              <a:gd name="connsiteX4" fmla="*/ 1061932 w 12191999"/>
              <a:gd name="connsiteY4" fmla="*/ 2123863 h 2123864"/>
              <a:gd name="connsiteX5" fmla="*/ 0 w 12191999"/>
              <a:gd name="connsiteY5" fmla="*/ 1061931 h 2123864"/>
              <a:gd name="connsiteX6" fmla="*/ 0 w 12191999"/>
              <a:gd name="connsiteY6" fmla="*/ 0 h 2123864"/>
              <a:gd name="connsiteX7" fmla="*/ 0 w 12191999"/>
              <a:gd name="connsiteY7" fmla="*/ 0 h 2123864"/>
              <a:gd name="connsiteX0" fmla="*/ 0 w 12191999"/>
              <a:gd name="connsiteY0" fmla="*/ 0 h 2123864"/>
              <a:gd name="connsiteX1" fmla="*/ 12191999 w 12191999"/>
              <a:gd name="connsiteY1" fmla="*/ 0 h 2123864"/>
              <a:gd name="connsiteX2" fmla="*/ 11612879 w 12191999"/>
              <a:gd name="connsiteY2" fmla="*/ 381000 h 2123864"/>
              <a:gd name="connsiteX3" fmla="*/ 9636547 w 12191999"/>
              <a:gd name="connsiteY3" fmla="*/ 2123864 h 2123864"/>
              <a:gd name="connsiteX4" fmla="*/ 1061932 w 12191999"/>
              <a:gd name="connsiteY4" fmla="*/ 2123863 h 2123864"/>
              <a:gd name="connsiteX5" fmla="*/ 0 w 12191999"/>
              <a:gd name="connsiteY5" fmla="*/ 1061931 h 2123864"/>
              <a:gd name="connsiteX6" fmla="*/ 0 w 12191999"/>
              <a:gd name="connsiteY6" fmla="*/ 0 h 2123864"/>
              <a:gd name="connsiteX7" fmla="*/ 0 w 12191999"/>
              <a:gd name="connsiteY7" fmla="*/ 0 h 2123864"/>
              <a:gd name="connsiteX0" fmla="*/ 0 w 12191999"/>
              <a:gd name="connsiteY0" fmla="*/ 0 h 2123864"/>
              <a:gd name="connsiteX1" fmla="*/ 12191999 w 12191999"/>
              <a:gd name="connsiteY1" fmla="*/ 0 h 2123864"/>
              <a:gd name="connsiteX2" fmla="*/ 11612879 w 12191999"/>
              <a:gd name="connsiteY2" fmla="*/ 381000 h 2123864"/>
              <a:gd name="connsiteX3" fmla="*/ 9636547 w 12191999"/>
              <a:gd name="connsiteY3" fmla="*/ 2123864 h 2123864"/>
              <a:gd name="connsiteX4" fmla="*/ 1061932 w 12191999"/>
              <a:gd name="connsiteY4" fmla="*/ 2123863 h 2123864"/>
              <a:gd name="connsiteX5" fmla="*/ 0 w 12191999"/>
              <a:gd name="connsiteY5" fmla="*/ 1061931 h 2123864"/>
              <a:gd name="connsiteX6" fmla="*/ 0 w 12191999"/>
              <a:gd name="connsiteY6" fmla="*/ 0 h 2123864"/>
              <a:gd name="connsiteX7" fmla="*/ 0 w 12191999"/>
              <a:gd name="connsiteY7" fmla="*/ 0 h 2123864"/>
              <a:gd name="connsiteX0" fmla="*/ 0 w 12732723"/>
              <a:gd name="connsiteY0" fmla="*/ 0 h 2123864"/>
              <a:gd name="connsiteX1" fmla="*/ 12191999 w 12732723"/>
              <a:gd name="connsiteY1" fmla="*/ 0 h 2123864"/>
              <a:gd name="connsiteX2" fmla="*/ 9636547 w 12732723"/>
              <a:gd name="connsiteY2" fmla="*/ 2123864 h 2123864"/>
              <a:gd name="connsiteX3" fmla="*/ 1061932 w 12732723"/>
              <a:gd name="connsiteY3" fmla="*/ 2123863 h 2123864"/>
              <a:gd name="connsiteX4" fmla="*/ 0 w 12732723"/>
              <a:gd name="connsiteY4" fmla="*/ 1061931 h 2123864"/>
              <a:gd name="connsiteX5" fmla="*/ 0 w 12732723"/>
              <a:gd name="connsiteY5" fmla="*/ 0 h 2123864"/>
              <a:gd name="connsiteX6" fmla="*/ 0 w 12732723"/>
              <a:gd name="connsiteY6" fmla="*/ 0 h 2123864"/>
              <a:gd name="connsiteX0" fmla="*/ 0 w 12191999"/>
              <a:gd name="connsiteY0" fmla="*/ 0 h 2123864"/>
              <a:gd name="connsiteX1" fmla="*/ 12191999 w 12191999"/>
              <a:gd name="connsiteY1" fmla="*/ 0 h 2123864"/>
              <a:gd name="connsiteX2" fmla="*/ 9636547 w 12191999"/>
              <a:gd name="connsiteY2" fmla="*/ 2123864 h 2123864"/>
              <a:gd name="connsiteX3" fmla="*/ 1061932 w 12191999"/>
              <a:gd name="connsiteY3" fmla="*/ 2123863 h 2123864"/>
              <a:gd name="connsiteX4" fmla="*/ 0 w 12191999"/>
              <a:gd name="connsiteY4" fmla="*/ 1061931 h 2123864"/>
              <a:gd name="connsiteX5" fmla="*/ 0 w 12191999"/>
              <a:gd name="connsiteY5" fmla="*/ 0 h 2123864"/>
              <a:gd name="connsiteX6" fmla="*/ 0 w 12191999"/>
              <a:gd name="connsiteY6" fmla="*/ 0 h 2123864"/>
              <a:gd name="connsiteX0" fmla="*/ 0 w 12191999"/>
              <a:gd name="connsiteY0" fmla="*/ 0 h 2123864"/>
              <a:gd name="connsiteX1" fmla="*/ 12191999 w 12191999"/>
              <a:gd name="connsiteY1" fmla="*/ 0 h 2123864"/>
              <a:gd name="connsiteX2" fmla="*/ 9636547 w 12191999"/>
              <a:gd name="connsiteY2" fmla="*/ 2123864 h 2123864"/>
              <a:gd name="connsiteX3" fmla="*/ 1061932 w 12191999"/>
              <a:gd name="connsiteY3" fmla="*/ 2123863 h 2123864"/>
              <a:gd name="connsiteX4" fmla="*/ 0 w 12191999"/>
              <a:gd name="connsiteY4" fmla="*/ 1061931 h 2123864"/>
              <a:gd name="connsiteX5" fmla="*/ 0 w 12191999"/>
              <a:gd name="connsiteY5" fmla="*/ 0 h 2123864"/>
              <a:gd name="connsiteX6" fmla="*/ 0 w 12191999"/>
              <a:gd name="connsiteY6" fmla="*/ 0 h 2123864"/>
              <a:gd name="connsiteX0" fmla="*/ 0 w 12191999"/>
              <a:gd name="connsiteY0" fmla="*/ 0 h 2123864"/>
              <a:gd name="connsiteX1" fmla="*/ 12191999 w 12191999"/>
              <a:gd name="connsiteY1" fmla="*/ 0 h 2123864"/>
              <a:gd name="connsiteX2" fmla="*/ 9636547 w 12191999"/>
              <a:gd name="connsiteY2" fmla="*/ 2123864 h 2123864"/>
              <a:gd name="connsiteX3" fmla="*/ 1061932 w 12191999"/>
              <a:gd name="connsiteY3" fmla="*/ 2123863 h 2123864"/>
              <a:gd name="connsiteX4" fmla="*/ 0 w 12191999"/>
              <a:gd name="connsiteY4" fmla="*/ 1061931 h 2123864"/>
              <a:gd name="connsiteX5" fmla="*/ 0 w 12191999"/>
              <a:gd name="connsiteY5" fmla="*/ 0 h 2123864"/>
              <a:gd name="connsiteX6" fmla="*/ 0 w 12191999"/>
              <a:gd name="connsiteY6" fmla="*/ 0 h 2123864"/>
              <a:gd name="connsiteX0" fmla="*/ 0 w 12191999"/>
              <a:gd name="connsiteY0" fmla="*/ 0 h 2126534"/>
              <a:gd name="connsiteX1" fmla="*/ 12191999 w 12191999"/>
              <a:gd name="connsiteY1" fmla="*/ 0 h 2126534"/>
              <a:gd name="connsiteX2" fmla="*/ 9636547 w 12191999"/>
              <a:gd name="connsiteY2" fmla="*/ 2123864 h 2126534"/>
              <a:gd name="connsiteX3" fmla="*/ 1061932 w 12191999"/>
              <a:gd name="connsiteY3" fmla="*/ 2123863 h 2126534"/>
              <a:gd name="connsiteX4" fmla="*/ 0 w 12191999"/>
              <a:gd name="connsiteY4" fmla="*/ 1061931 h 2126534"/>
              <a:gd name="connsiteX5" fmla="*/ 0 w 12191999"/>
              <a:gd name="connsiteY5" fmla="*/ 0 h 2126534"/>
              <a:gd name="connsiteX6" fmla="*/ 0 w 12191999"/>
              <a:gd name="connsiteY6" fmla="*/ 0 h 2126534"/>
              <a:gd name="connsiteX0" fmla="*/ 0 w 12191999"/>
              <a:gd name="connsiteY0" fmla="*/ 0 h 2388136"/>
              <a:gd name="connsiteX1" fmla="*/ 12191999 w 12191999"/>
              <a:gd name="connsiteY1" fmla="*/ 0 h 2388136"/>
              <a:gd name="connsiteX2" fmla="*/ 9636547 w 12191999"/>
              <a:gd name="connsiteY2" fmla="*/ 2123864 h 2388136"/>
              <a:gd name="connsiteX3" fmla="*/ 1061932 w 12191999"/>
              <a:gd name="connsiteY3" fmla="*/ 2123863 h 2388136"/>
              <a:gd name="connsiteX4" fmla="*/ 0 w 12191999"/>
              <a:gd name="connsiteY4" fmla="*/ 2128731 h 2388136"/>
              <a:gd name="connsiteX5" fmla="*/ 0 w 12191999"/>
              <a:gd name="connsiteY5" fmla="*/ 0 h 2388136"/>
              <a:gd name="connsiteX6" fmla="*/ 0 w 12191999"/>
              <a:gd name="connsiteY6" fmla="*/ 0 h 2388136"/>
              <a:gd name="connsiteX0" fmla="*/ 0 w 12191999"/>
              <a:gd name="connsiteY0" fmla="*/ 0 h 2128731"/>
              <a:gd name="connsiteX1" fmla="*/ 12191999 w 12191999"/>
              <a:gd name="connsiteY1" fmla="*/ 0 h 2128731"/>
              <a:gd name="connsiteX2" fmla="*/ 9636547 w 12191999"/>
              <a:gd name="connsiteY2" fmla="*/ 2123864 h 2128731"/>
              <a:gd name="connsiteX3" fmla="*/ 0 w 12191999"/>
              <a:gd name="connsiteY3" fmla="*/ 2128731 h 2128731"/>
              <a:gd name="connsiteX4" fmla="*/ 0 w 12191999"/>
              <a:gd name="connsiteY4" fmla="*/ 0 h 2128731"/>
              <a:gd name="connsiteX5" fmla="*/ 0 w 12191999"/>
              <a:gd name="connsiteY5" fmla="*/ 0 h 2128731"/>
              <a:gd name="connsiteX0" fmla="*/ 0 w 12191999"/>
              <a:gd name="connsiteY0" fmla="*/ 0 h 2128731"/>
              <a:gd name="connsiteX1" fmla="*/ 12191999 w 12191999"/>
              <a:gd name="connsiteY1" fmla="*/ 0 h 2128731"/>
              <a:gd name="connsiteX2" fmla="*/ 9636547 w 12191999"/>
              <a:gd name="connsiteY2" fmla="*/ 2123864 h 2128731"/>
              <a:gd name="connsiteX3" fmla="*/ 0 w 12191999"/>
              <a:gd name="connsiteY3" fmla="*/ 2128731 h 2128731"/>
              <a:gd name="connsiteX4" fmla="*/ 0 w 12191999"/>
              <a:gd name="connsiteY4" fmla="*/ 0 h 2128731"/>
              <a:gd name="connsiteX5" fmla="*/ 0 w 12191999"/>
              <a:gd name="connsiteY5" fmla="*/ 0 h 2128731"/>
              <a:gd name="connsiteX0" fmla="*/ 0 w 12191999"/>
              <a:gd name="connsiteY0" fmla="*/ 0 h 2128731"/>
              <a:gd name="connsiteX1" fmla="*/ 12191999 w 12191999"/>
              <a:gd name="connsiteY1" fmla="*/ 0 h 2128731"/>
              <a:gd name="connsiteX2" fmla="*/ 9636547 w 12191999"/>
              <a:gd name="connsiteY2" fmla="*/ 2123864 h 2128731"/>
              <a:gd name="connsiteX3" fmla="*/ 0 w 12191999"/>
              <a:gd name="connsiteY3" fmla="*/ 2128731 h 2128731"/>
              <a:gd name="connsiteX4" fmla="*/ 0 w 12191999"/>
              <a:gd name="connsiteY4" fmla="*/ 0 h 2128731"/>
              <a:gd name="connsiteX5" fmla="*/ 0 w 12191999"/>
              <a:gd name="connsiteY5" fmla="*/ 0 h 2128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2128731">
                <a:moveTo>
                  <a:pt x="0" y="0"/>
                </a:moveTo>
                <a:lnTo>
                  <a:pt x="12191999" y="0"/>
                </a:lnTo>
                <a:cubicBezTo>
                  <a:pt x="12045490" y="887377"/>
                  <a:pt x="11262958" y="2196607"/>
                  <a:pt x="9636547" y="2123864"/>
                </a:cubicBezTo>
                <a:lnTo>
                  <a:pt x="0" y="2128731"/>
                </a:lnTo>
                <a:lnTo>
                  <a:pt x="0" y="0"/>
                </a:lnTo>
                <a:lnTo>
                  <a:pt x="0" y="0"/>
                </a:lnTo>
                <a:close/>
              </a:path>
            </a:pathLst>
          </a:custGeom>
          <a:solidFill>
            <a:schemeClr val="accent2">
              <a:alpha val="80000"/>
            </a:schemeClr>
          </a:solidFill>
        </p:spPr>
        <p:txBody>
          <a:bodyPr/>
          <a:lstStyle>
            <a:lvl1pPr marL="914400">
              <a:lnSpc>
                <a:spcPct val="100000"/>
              </a:lnSpc>
              <a:defRPr>
                <a:solidFill>
                  <a:schemeClr val="bg2"/>
                </a:solidFill>
              </a:defRPr>
            </a:lvl1pPr>
          </a:lstStyle>
          <a:p>
            <a:r>
              <a:rPr lang="en-US">
                <a:solidFill>
                  <a:srgbClr val="FFFFFF"/>
                </a:solidFill>
              </a:rPr>
              <a:t>Click to edit Master title style</a:t>
            </a:r>
            <a:endParaRPr lang="en-US" dirty="0">
              <a:solidFill>
                <a:srgbClr val="FFFFFF"/>
              </a:solidFill>
            </a:endParaRPr>
          </a:p>
        </p:txBody>
      </p:sp>
      <p:sp>
        <p:nvSpPr>
          <p:cNvPr id="25" name="Picture Placeholder 36">
            <a:extLst>
              <a:ext uri="{FF2B5EF4-FFF2-40B4-BE49-F238E27FC236}">
                <a16:creationId xmlns:a16="http://schemas.microsoft.com/office/drawing/2014/main" id="{22F784D1-8CE5-4710-ADC3-2F70D5766F77}"/>
              </a:ext>
            </a:extLst>
          </p:cNvPr>
          <p:cNvSpPr>
            <a:spLocks noGrp="1"/>
          </p:cNvSpPr>
          <p:nvPr>
            <p:ph type="pic" sz="quarter" idx="21"/>
          </p:nvPr>
        </p:nvSpPr>
        <p:spPr>
          <a:xfrm>
            <a:off x="863600" y="2185416"/>
            <a:ext cx="2286000" cy="1746504"/>
          </a:xfrm>
          <a:solidFill>
            <a:schemeClr val="accent6"/>
          </a:solidFill>
        </p:spPr>
        <p:txBody>
          <a:bodyPr/>
          <a:lstStyle/>
          <a:p>
            <a:r>
              <a:rPr lang="en-US"/>
              <a:t>Click icon to add picture</a:t>
            </a:r>
            <a:endParaRPr lang="en-US" dirty="0"/>
          </a:p>
        </p:txBody>
      </p:sp>
      <p:sp>
        <p:nvSpPr>
          <p:cNvPr id="24" name="Text Placeholder 30">
            <a:extLst>
              <a:ext uri="{FF2B5EF4-FFF2-40B4-BE49-F238E27FC236}">
                <a16:creationId xmlns:a16="http://schemas.microsoft.com/office/drawing/2014/main" id="{1F2D6BF5-159D-4F01-BDEB-0FBD75D3F498}"/>
              </a:ext>
            </a:extLst>
          </p:cNvPr>
          <p:cNvSpPr>
            <a:spLocks noGrp="1"/>
          </p:cNvSpPr>
          <p:nvPr>
            <p:ph type="body" sz="quarter" idx="20" hasCustomPrompt="1"/>
          </p:nvPr>
        </p:nvSpPr>
        <p:spPr>
          <a:xfrm>
            <a:off x="871298" y="3970230"/>
            <a:ext cx="2286000" cy="877824"/>
          </a:xfrm>
        </p:spPr>
        <p:txBody>
          <a:bodyPr anchor="b" anchorCtr="0"/>
          <a:lstStyle>
            <a:lvl1pPr>
              <a:buNone/>
              <a:defRPr sz="2000" b="1">
                <a:solidFill>
                  <a:schemeClr val="bg2"/>
                </a:solidFill>
              </a:defRPr>
            </a:lvl1pPr>
          </a:lstStyle>
          <a:p>
            <a:pPr lvl="0"/>
            <a:r>
              <a:rPr lang="en-US" dirty="0"/>
              <a:t>Name</a:t>
            </a:r>
          </a:p>
        </p:txBody>
      </p:sp>
      <p:sp>
        <p:nvSpPr>
          <p:cNvPr id="17" name="Text Placeholder 2">
            <a:extLst>
              <a:ext uri="{FF2B5EF4-FFF2-40B4-BE49-F238E27FC236}">
                <a16:creationId xmlns:a16="http://schemas.microsoft.com/office/drawing/2014/main" id="{518C033F-CC28-477A-8A72-AD0398D3680F}"/>
              </a:ext>
            </a:extLst>
          </p:cNvPr>
          <p:cNvSpPr>
            <a:spLocks noGrp="1"/>
          </p:cNvSpPr>
          <p:nvPr>
            <p:ph type="body" idx="13" hasCustomPrompt="1"/>
          </p:nvPr>
        </p:nvSpPr>
        <p:spPr>
          <a:xfrm>
            <a:off x="864181" y="4948171"/>
            <a:ext cx="2286000" cy="741904"/>
          </a:xfrm>
        </p:spPr>
        <p:txBody>
          <a:bodyPr>
            <a:no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p:txBody>
      </p:sp>
      <p:sp>
        <p:nvSpPr>
          <p:cNvPr id="26" name="Picture Placeholder 36">
            <a:extLst>
              <a:ext uri="{FF2B5EF4-FFF2-40B4-BE49-F238E27FC236}">
                <a16:creationId xmlns:a16="http://schemas.microsoft.com/office/drawing/2014/main" id="{599604B7-B0E5-4112-9123-341EB9C62675}"/>
              </a:ext>
            </a:extLst>
          </p:cNvPr>
          <p:cNvSpPr>
            <a:spLocks noGrp="1"/>
          </p:cNvSpPr>
          <p:nvPr>
            <p:ph type="pic" sz="quarter" idx="22"/>
          </p:nvPr>
        </p:nvSpPr>
        <p:spPr>
          <a:xfrm>
            <a:off x="3593592" y="2185416"/>
            <a:ext cx="2286000" cy="1746504"/>
          </a:xfrm>
          <a:solidFill>
            <a:schemeClr val="accent6"/>
          </a:solidFill>
        </p:spPr>
        <p:txBody>
          <a:bodyPr/>
          <a:lstStyle/>
          <a:p>
            <a:r>
              <a:rPr lang="en-US"/>
              <a:t>Click icon to add picture</a:t>
            </a:r>
            <a:endParaRPr lang="en-US" dirty="0"/>
          </a:p>
        </p:txBody>
      </p:sp>
      <p:sp>
        <p:nvSpPr>
          <p:cNvPr id="21" name="Text Placeholder 30">
            <a:extLst>
              <a:ext uri="{FF2B5EF4-FFF2-40B4-BE49-F238E27FC236}">
                <a16:creationId xmlns:a16="http://schemas.microsoft.com/office/drawing/2014/main" id="{B4836FAA-F9D8-465B-8985-A5A10F5F2E29}"/>
              </a:ext>
            </a:extLst>
          </p:cNvPr>
          <p:cNvSpPr>
            <a:spLocks noGrp="1"/>
          </p:cNvSpPr>
          <p:nvPr>
            <p:ph type="body" sz="quarter" idx="17" hasCustomPrompt="1"/>
          </p:nvPr>
        </p:nvSpPr>
        <p:spPr>
          <a:xfrm>
            <a:off x="3593592" y="3971853"/>
            <a:ext cx="2286000" cy="877824"/>
          </a:xfrm>
        </p:spPr>
        <p:txBody>
          <a:bodyPr anchor="b" anchorCtr="0"/>
          <a:lstStyle>
            <a:lvl1pPr>
              <a:buNone/>
              <a:defRPr sz="2000" b="1">
                <a:solidFill>
                  <a:schemeClr val="bg2"/>
                </a:solidFill>
              </a:defRPr>
            </a:lvl1pPr>
          </a:lstStyle>
          <a:p>
            <a:pPr lvl="0"/>
            <a:r>
              <a:rPr lang="en-US" dirty="0"/>
              <a:t>Name</a:t>
            </a:r>
          </a:p>
        </p:txBody>
      </p:sp>
      <p:sp>
        <p:nvSpPr>
          <p:cNvPr id="18" name="Text Placeholder 2">
            <a:extLst>
              <a:ext uri="{FF2B5EF4-FFF2-40B4-BE49-F238E27FC236}">
                <a16:creationId xmlns:a16="http://schemas.microsoft.com/office/drawing/2014/main" id="{83A2A0BF-0F76-4FDC-97BF-55EBAD5FFFE7}"/>
              </a:ext>
            </a:extLst>
          </p:cNvPr>
          <p:cNvSpPr>
            <a:spLocks noGrp="1"/>
          </p:cNvSpPr>
          <p:nvPr>
            <p:ph type="body" idx="14" hasCustomPrompt="1"/>
          </p:nvPr>
        </p:nvSpPr>
        <p:spPr>
          <a:xfrm>
            <a:off x="3593592" y="4948171"/>
            <a:ext cx="2286000" cy="741904"/>
          </a:xfrm>
        </p:spPr>
        <p:txBody>
          <a:bodyPr>
            <a:no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p:txBody>
      </p:sp>
      <p:sp>
        <p:nvSpPr>
          <p:cNvPr id="27" name="Picture Placeholder 36">
            <a:extLst>
              <a:ext uri="{FF2B5EF4-FFF2-40B4-BE49-F238E27FC236}">
                <a16:creationId xmlns:a16="http://schemas.microsoft.com/office/drawing/2014/main" id="{811A58E2-70B8-4F18-AF4A-136F58682C43}"/>
              </a:ext>
            </a:extLst>
          </p:cNvPr>
          <p:cNvSpPr>
            <a:spLocks noGrp="1"/>
          </p:cNvSpPr>
          <p:nvPr>
            <p:ph type="pic" sz="quarter" idx="23"/>
          </p:nvPr>
        </p:nvSpPr>
        <p:spPr>
          <a:xfrm>
            <a:off x="6309360" y="2185416"/>
            <a:ext cx="2286000" cy="1746504"/>
          </a:xfrm>
          <a:solidFill>
            <a:schemeClr val="accent6"/>
          </a:solidFill>
        </p:spPr>
        <p:txBody>
          <a:bodyPr/>
          <a:lstStyle/>
          <a:p>
            <a:r>
              <a:rPr lang="en-US"/>
              <a:t>Click icon to add picture</a:t>
            </a:r>
            <a:endParaRPr lang="en-US" dirty="0"/>
          </a:p>
        </p:txBody>
      </p:sp>
      <p:sp>
        <p:nvSpPr>
          <p:cNvPr id="22" name="Text Placeholder 30">
            <a:extLst>
              <a:ext uri="{FF2B5EF4-FFF2-40B4-BE49-F238E27FC236}">
                <a16:creationId xmlns:a16="http://schemas.microsoft.com/office/drawing/2014/main" id="{51A90A66-376F-4665-B6E9-475C686D7971}"/>
              </a:ext>
            </a:extLst>
          </p:cNvPr>
          <p:cNvSpPr>
            <a:spLocks noGrp="1"/>
          </p:cNvSpPr>
          <p:nvPr>
            <p:ph type="body" sz="quarter" idx="18" hasCustomPrompt="1"/>
          </p:nvPr>
        </p:nvSpPr>
        <p:spPr>
          <a:xfrm>
            <a:off x="6309360" y="3971853"/>
            <a:ext cx="2286000" cy="877824"/>
          </a:xfrm>
        </p:spPr>
        <p:txBody>
          <a:bodyPr anchor="b" anchorCtr="0"/>
          <a:lstStyle>
            <a:lvl1pPr>
              <a:buNone/>
              <a:defRPr sz="2000" b="1">
                <a:solidFill>
                  <a:schemeClr val="bg2"/>
                </a:solidFill>
              </a:defRPr>
            </a:lvl1pPr>
          </a:lstStyle>
          <a:p>
            <a:pPr lvl="0"/>
            <a:r>
              <a:rPr lang="en-US" dirty="0"/>
              <a:t>Name</a:t>
            </a:r>
          </a:p>
        </p:txBody>
      </p:sp>
      <p:sp>
        <p:nvSpPr>
          <p:cNvPr id="19" name="Text Placeholder 2">
            <a:extLst>
              <a:ext uri="{FF2B5EF4-FFF2-40B4-BE49-F238E27FC236}">
                <a16:creationId xmlns:a16="http://schemas.microsoft.com/office/drawing/2014/main" id="{7FD8E69F-7035-465B-98F7-47AAF27D3AD7}"/>
              </a:ext>
            </a:extLst>
          </p:cNvPr>
          <p:cNvSpPr>
            <a:spLocks noGrp="1"/>
          </p:cNvSpPr>
          <p:nvPr>
            <p:ph type="body" idx="15" hasCustomPrompt="1"/>
          </p:nvPr>
        </p:nvSpPr>
        <p:spPr>
          <a:xfrm>
            <a:off x="6309360" y="4949098"/>
            <a:ext cx="2286000" cy="741904"/>
          </a:xfrm>
        </p:spPr>
        <p:txBody>
          <a:bodyPr>
            <a:no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p:txBody>
      </p:sp>
      <p:sp>
        <p:nvSpPr>
          <p:cNvPr id="28" name="Picture Placeholder 36">
            <a:extLst>
              <a:ext uri="{FF2B5EF4-FFF2-40B4-BE49-F238E27FC236}">
                <a16:creationId xmlns:a16="http://schemas.microsoft.com/office/drawing/2014/main" id="{D390D85C-0A55-413E-9301-4F451686AB8B}"/>
              </a:ext>
            </a:extLst>
          </p:cNvPr>
          <p:cNvSpPr>
            <a:spLocks noGrp="1"/>
          </p:cNvSpPr>
          <p:nvPr>
            <p:ph type="pic" sz="quarter" idx="24"/>
          </p:nvPr>
        </p:nvSpPr>
        <p:spPr>
          <a:xfrm>
            <a:off x="9015984" y="2185416"/>
            <a:ext cx="2286000" cy="1746504"/>
          </a:xfrm>
          <a:solidFill>
            <a:schemeClr val="accent6"/>
          </a:solidFill>
        </p:spPr>
        <p:txBody>
          <a:bodyPr/>
          <a:lstStyle/>
          <a:p>
            <a:r>
              <a:rPr lang="en-US"/>
              <a:t>Click icon to add picture</a:t>
            </a:r>
            <a:endParaRPr lang="en-US" dirty="0"/>
          </a:p>
        </p:txBody>
      </p:sp>
      <p:sp>
        <p:nvSpPr>
          <p:cNvPr id="23" name="Text Placeholder 30">
            <a:extLst>
              <a:ext uri="{FF2B5EF4-FFF2-40B4-BE49-F238E27FC236}">
                <a16:creationId xmlns:a16="http://schemas.microsoft.com/office/drawing/2014/main" id="{4C70777F-7849-4350-9858-AB46DD43F28E}"/>
              </a:ext>
            </a:extLst>
          </p:cNvPr>
          <p:cNvSpPr>
            <a:spLocks noGrp="1"/>
          </p:cNvSpPr>
          <p:nvPr>
            <p:ph type="body" sz="quarter" idx="19" hasCustomPrompt="1"/>
          </p:nvPr>
        </p:nvSpPr>
        <p:spPr>
          <a:xfrm>
            <a:off x="9015984" y="3976192"/>
            <a:ext cx="2286000" cy="877824"/>
          </a:xfrm>
        </p:spPr>
        <p:txBody>
          <a:bodyPr anchor="b" anchorCtr="0"/>
          <a:lstStyle>
            <a:lvl1pPr>
              <a:buNone/>
              <a:defRPr sz="2000" b="1">
                <a:solidFill>
                  <a:schemeClr val="bg2"/>
                </a:solidFill>
              </a:defRPr>
            </a:lvl1pPr>
          </a:lstStyle>
          <a:p>
            <a:pPr lvl="0"/>
            <a:r>
              <a:rPr lang="en-US" dirty="0"/>
              <a:t>Name</a:t>
            </a:r>
          </a:p>
        </p:txBody>
      </p:sp>
      <p:sp>
        <p:nvSpPr>
          <p:cNvPr id="20" name="Text Placeholder 2">
            <a:extLst>
              <a:ext uri="{FF2B5EF4-FFF2-40B4-BE49-F238E27FC236}">
                <a16:creationId xmlns:a16="http://schemas.microsoft.com/office/drawing/2014/main" id="{08918885-EB29-485A-A99A-D589B7ABAD71}"/>
              </a:ext>
            </a:extLst>
          </p:cNvPr>
          <p:cNvSpPr>
            <a:spLocks noGrp="1"/>
          </p:cNvSpPr>
          <p:nvPr>
            <p:ph type="body" idx="16" hasCustomPrompt="1"/>
          </p:nvPr>
        </p:nvSpPr>
        <p:spPr>
          <a:xfrm>
            <a:off x="9015984" y="4945456"/>
            <a:ext cx="2286000" cy="741904"/>
          </a:xfrm>
        </p:spPr>
        <p:txBody>
          <a:bodyPr>
            <a:no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p:txBody>
      </p:sp>
      <p:sp>
        <p:nvSpPr>
          <p:cNvPr id="3" name="Footer Placeholder 2">
            <a:extLst>
              <a:ext uri="{FF2B5EF4-FFF2-40B4-BE49-F238E27FC236}">
                <a16:creationId xmlns:a16="http://schemas.microsoft.com/office/drawing/2014/main" id="{C9753C5C-8415-4BF0-810D-A4C22F695ECF}"/>
              </a:ext>
            </a:extLst>
          </p:cNvPr>
          <p:cNvSpPr>
            <a:spLocks noGrp="1"/>
          </p:cNvSpPr>
          <p:nvPr>
            <p:ph type="ftr" sz="quarter" idx="11"/>
          </p:nvPr>
        </p:nvSpPr>
        <p:spPr/>
        <p:txBody>
          <a:bodyPr/>
          <a:lstStyle>
            <a:lvl1pPr>
              <a:defRPr>
                <a:solidFill>
                  <a:schemeClr val="bg2"/>
                </a:solidFill>
              </a:defRPr>
            </a:lvl1pPr>
          </a:lstStyle>
          <a:p>
            <a:r>
              <a:rPr lang="en-US" dirty="0"/>
              <a:t>Sample Footer Text</a:t>
            </a:r>
          </a:p>
        </p:txBody>
      </p:sp>
      <p:sp>
        <p:nvSpPr>
          <p:cNvPr id="2" name="Date Placeholder 1">
            <a:extLst>
              <a:ext uri="{FF2B5EF4-FFF2-40B4-BE49-F238E27FC236}">
                <a16:creationId xmlns:a16="http://schemas.microsoft.com/office/drawing/2014/main" id="{2A2485D4-41D3-4182-8DFE-2E0713EC0B8A}"/>
              </a:ext>
            </a:extLst>
          </p:cNvPr>
          <p:cNvSpPr>
            <a:spLocks noGrp="1"/>
          </p:cNvSpPr>
          <p:nvPr>
            <p:ph type="dt" sz="half" idx="10"/>
          </p:nvPr>
        </p:nvSpPr>
        <p:spPr/>
        <p:txBody>
          <a:bodyPr/>
          <a:lstStyle>
            <a:lvl1pPr>
              <a:defRPr>
                <a:solidFill>
                  <a:schemeClr val="bg2"/>
                </a:solidFill>
              </a:defRPr>
            </a:lvl1pPr>
          </a:lstStyle>
          <a:p>
            <a:r>
              <a:rPr lang="en-US" dirty="0"/>
              <a:t>2/8/20XX</a:t>
            </a:r>
          </a:p>
        </p:txBody>
      </p:sp>
      <p:sp>
        <p:nvSpPr>
          <p:cNvPr id="4" name="Slide Number Placeholder 3">
            <a:extLst>
              <a:ext uri="{FF2B5EF4-FFF2-40B4-BE49-F238E27FC236}">
                <a16:creationId xmlns:a16="http://schemas.microsoft.com/office/drawing/2014/main" id="{545EBFEA-4321-48C4-9CA1-43517540C698}"/>
              </a:ext>
            </a:extLst>
          </p:cNvPr>
          <p:cNvSpPr>
            <a:spLocks noGrp="1"/>
          </p:cNvSpPr>
          <p:nvPr>
            <p:ph type="sldNum" sz="quarter" idx="12"/>
          </p:nvPr>
        </p:nvSpPr>
        <p:spPr/>
        <p:txBody>
          <a:bodyPr/>
          <a:lstStyle>
            <a:lvl1pPr>
              <a:defRPr>
                <a:solidFill>
                  <a:schemeClr val="bg2"/>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1579113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0_Content 2 column (comparis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51886-4F39-4E3E-948D-DBC73F267AED}"/>
              </a:ext>
            </a:extLst>
          </p:cNvPr>
          <p:cNvSpPr>
            <a:spLocks noGrp="1"/>
          </p:cNvSpPr>
          <p:nvPr>
            <p:ph type="title"/>
          </p:nvPr>
        </p:nvSpPr>
        <p:spPr>
          <a:xfrm>
            <a:off x="839788" y="448056"/>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B2C7B2A-B6BE-46FD-9278-A5246BF7EEB8}"/>
              </a:ext>
            </a:extLst>
          </p:cNvPr>
          <p:cNvSpPr>
            <a:spLocks noGrp="1"/>
          </p:cNvSpPr>
          <p:nvPr>
            <p:ph type="body" idx="1"/>
          </p:nvPr>
        </p:nvSpPr>
        <p:spPr>
          <a:xfrm>
            <a:off x="839788" y="1681163"/>
            <a:ext cx="5157787" cy="82391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E85295-E4B5-4D75-954F-B07A2F4CABF8}"/>
              </a:ext>
            </a:extLst>
          </p:cNvPr>
          <p:cNvSpPr>
            <a:spLocks noGrp="1"/>
          </p:cNvSpPr>
          <p:nvPr>
            <p:ph sz="half" idx="2"/>
          </p:nvPr>
        </p:nvSpPr>
        <p:spPr>
          <a:xfrm>
            <a:off x="839788" y="2635623"/>
            <a:ext cx="5157787" cy="3554039"/>
          </a:xfrm>
        </p:spPr>
        <p:txBody>
          <a:bodyPr>
            <a:noAutofit/>
          </a:bodyPr>
          <a:lstStyle>
            <a:lvl1pPr marL="283464" indent="-283464">
              <a:defRPr sz="2000"/>
            </a:lvl1pPr>
            <a:lvl2pPr marL="283464" indent="-283464">
              <a:defRPr sz="1800"/>
            </a:lvl2pPr>
            <a:lvl3pPr marL="283464" indent="-283464">
              <a:defRPr sz="1600"/>
            </a:lvl3pPr>
            <a:lvl4pPr marL="283464" indent="-283464">
              <a:defRPr sz="1400"/>
            </a:lvl4pPr>
            <a:lvl5pPr marL="283464" indent="-283464">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E687ABF0-C78D-4589-8FA5-0D6238B4B084}"/>
              </a:ext>
            </a:extLst>
          </p:cNvPr>
          <p:cNvSpPr>
            <a:spLocks noGrp="1"/>
          </p:cNvSpPr>
          <p:nvPr>
            <p:ph type="body" sz="quarter" idx="3"/>
          </p:nvPr>
        </p:nvSpPr>
        <p:spPr>
          <a:xfrm>
            <a:off x="6172200" y="1681163"/>
            <a:ext cx="5183188" cy="82391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6A4064-2E0A-4FC3-837B-14EC0EF3A652}"/>
              </a:ext>
            </a:extLst>
          </p:cNvPr>
          <p:cNvSpPr>
            <a:spLocks noGrp="1"/>
          </p:cNvSpPr>
          <p:nvPr>
            <p:ph sz="quarter" idx="4"/>
          </p:nvPr>
        </p:nvSpPr>
        <p:spPr>
          <a:xfrm>
            <a:off x="6172200" y="2635623"/>
            <a:ext cx="5183188" cy="3554040"/>
          </a:xfrm>
        </p:spPr>
        <p:txBody>
          <a:bodyPr>
            <a:noAutofit/>
          </a:bodyPr>
          <a:lstStyle>
            <a:lvl1pPr marL="283464" indent="-283464">
              <a:defRPr sz="2000"/>
            </a:lvl1pPr>
            <a:lvl2pPr marL="283464" indent="-283464">
              <a:defRPr sz="1800"/>
            </a:lvl2pPr>
            <a:lvl3pPr marL="283464" indent="-283464">
              <a:defRPr sz="1600"/>
            </a:lvl3pPr>
            <a:lvl4pPr marL="283464" indent="-283464">
              <a:defRPr sz="1400"/>
            </a:lvl4pPr>
            <a:lvl5pPr marL="283464" indent="-283464">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F14EC709-AAD9-475C-AC6A-943A8E872A97}"/>
              </a:ext>
            </a:extLst>
          </p:cNvPr>
          <p:cNvSpPr>
            <a:spLocks noGrp="1"/>
          </p:cNvSpPr>
          <p:nvPr>
            <p:ph type="ftr" sz="quarter" idx="11"/>
          </p:nvPr>
        </p:nvSpPr>
        <p:spPr/>
        <p:txBody>
          <a:bodyPr/>
          <a:lstStyle/>
          <a:p>
            <a:r>
              <a:rPr lang="en-US" dirty="0"/>
              <a:t>Sample Footer Text</a:t>
            </a:r>
          </a:p>
        </p:txBody>
      </p:sp>
      <p:sp>
        <p:nvSpPr>
          <p:cNvPr id="7" name="Date Placeholder 6">
            <a:extLst>
              <a:ext uri="{FF2B5EF4-FFF2-40B4-BE49-F238E27FC236}">
                <a16:creationId xmlns:a16="http://schemas.microsoft.com/office/drawing/2014/main" id="{38E3C169-8D29-4CC4-9581-748178F3C00A}"/>
              </a:ext>
            </a:extLst>
          </p:cNvPr>
          <p:cNvSpPr>
            <a:spLocks noGrp="1"/>
          </p:cNvSpPr>
          <p:nvPr>
            <p:ph type="dt" sz="half" idx="10"/>
          </p:nvPr>
        </p:nvSpPr>
        <p:spPr/>
        <p:txBody>
          <a:bodyPr/>
          <a:lstStyle>
            <a:lvl1pPr>
              <a:defRPr>
                <a:solidFill>
                  <a:schemeClr val="bg2"/>
                </a:solidFill>
              </a:defRPr>
            </a:lvl1pPr>
          </a:lstStyle>
          <a:p>
            <a:r>
              <a:rPr lang="en-US" dirty="0"/>
              <a:t>2/8/20XX</a:t>
            </a:r>
          </a:p>
        </p:txBody>
      </p:sp>
      <p:sp>
        <p:nvSpPr>
          <p:cNvPr id="9" name="Slide Number Placeholder 8">
            <a:extLst>
              <a:ext uri="{FF2B5EF4-FFF2-40B4-BE49-F238E27FC236}">
                <a16:creationId xmlns:a16="http://schemas.microsoft.com/office/drawing/2014/main" id="{020C0E3E-587D-46EB-AAF5-011C137B0309}"/>
              </a:ext>
            </a:extLst>
          </p:cNvPr>
          <p:cNvSpPr>
            <a:spLocks noGrp="1"/>
          </p:cNvSpPr>
          <p:nvPr>
            <p:ph type="sldNum" sz="quarter" idx="12"/>
          </p:nvPr>
        </p:nvSpPr>
        <p:spPr/>
        <p:txBody>
          <a:bodyPr/>
          <a:lstStyle>
            <a:lvl1pPr>
              <a:defRPr>
                <a:solidFill>
                  <a:schemeClr val="bg2"/>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1695568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7A08E557-10DB-421A-876E-1AE58F8E07C4}"/>
              </a:ext>
            </a:extLst>
          </p:cNvPr>
          <p:cNvSpPr/>
          <p:nvPr/>
        </p:nvSpPr>
        <p:spPr>
          <a:xfrm>
            <a:off x="8839807"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Arial" panose="020B0604020202020204" pitchFamily="34" charset="0"/>
            </a:endParaRPr>
          </a:p>
        </p:txBody>
      </p:sp>
      <p:sp>
        <p:nvSpPr>
          <p:cNvPr id="5" name="Footer Placeholder 4">
            <a:extLst>
              <a:ext uri="{FF2B5EF4-FFF2-40B4-BE49-F238E27FC236}">
                <a16:creationId xmlns:a16="http://schemas.microsoft.com/office/drawing/2014/main" id="{EC2EBCA0-8609-4F35-8CA7-7AD35FDACD73}"/>
              </a:ext>
            </a:extLst>
          </p:cNvPr>
          <p:cNvSpPr>
            <a:spLocks noGrp="1"/>
          </p:cNvSpPr>
          <p:nvPr>
            <p:ph type="ftr" sz="quarter" idx="3"/>
          </p:nvPr>
        </p:nvSpPr>
        <p:spPr>
          <a:xfrm>
            <a:off x="914400" y="6434560"/>
            <a:ext cx="3428012" cy="365125"/>
          </a:xfrm>
          <a:prstGeom prst="rect">
            <a:avLst/>
          </a:prstGeom>
        </p:spPr>
        <p:txBody>
          <a:bodyPr vert="horz" lIns="91440" tIns="45720" rIns="91440" bIns="45720" rtlCol="0" anchor="ctr"/>
          <a:lstStyle>
            <a:lvl1pPr algn="l">
              <a:defRPr sz="1000" spc="50" baseline="0">
                <a:solidFill>
                  <a:schemeClr val="accent2"/>
                </a:solidFill>
                <a:latin typeface="Arial" panose="020B0604020202020204" pitchFamily="34" charset="0"/>
              </a:defRPr>
            </a:lvl1pPr>
          </a:lstStyle>
          <a:p>
            <a:r>
              <a:rPr lang="en-US" dirty="0"/>
              <a:t>Sample Footer Text</a:t>
            </a:r>
          </a:p>
        </p:txBody>
      </p:sp>
      <p:sp>
        <p:nvSpPr>
          <p:cNvPr id="2" name="Title Placeholder 1">
            <a:extLst>
              <a:ext uri="{FF2B5EF4-FFF2-40B4-BE49-F238E27FC236}">
                <a16:creationId xmlns:a16="http://schemas.microsoft.com/office/drawing/2014/main" id="{BFDA9639-38D2-4CD4-A861-F6B4C6CB99BD}"/>
              </a:ext>
            </a:extLst>
          </p:cNvPr>
          <p:cNvSpPr>
            <a:spLocks noGrp="1"/>
          </p:cNvSpPr>
          <p:nvPr>
            <p:ph type="title"/>
          </p:nvPr>
        </p:nvSpPr>
        <p:spPr>
          <a:xfrm>
            <a:off x="908775" y="590372"/>
            <a:ext cx="10202248" cy="132589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DAF00B1-16C1-47B3-A7A0-B71468312896}"/>
              </a:ext>
            </a:extLst>
          </p:cNvPr>
          <p:cNvSpPr>
            <a:spLocks noGrp="1"/>
          </p:cNvSpPr>
          <p:nvPr>
            <p:ph type="body" idx="1"/>
          </p:nvPr>
        </p:nvSpPr>
        <p:spPr>
          <a:xfrm>
            <a:off x="918825" y="1916262"/>
            <a:ext cx="10192198" cy="41334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BCF9501-5B6B-4DAF-B59D-3C129ED805AC}"/>
              </a:ext>
            </a:extLst>
          </p:cNvPr>
          <p:cNvSpPr>
            <a:spLocks noGrp="1"/>
          </p:cNvSpPr>
          <p:nvPr>
            <p:ph type="dt" sz="half" idx="2"/>
          </p:nvPr>
        </p:nvSpPr>
        <p:spPr>
          <a:xfrm>
            <a:off x="9017000" y="6433202"/>
            <a:ext cx="2374150" cy="367841"/>
          </a:xfrm>
          <a:prstGeom prst="rect">
            <a:avLst/>
          </a:prstGeom>
        </p:spPr>
        <p:txBody>
          <a:bodyPr vert="horz" lIns="91440" tIns="45720" rIns="91440" bIns="45720" rtlCol="0" anchor="ctr"/>
          <a:lstStyle>
            <a:lvl1pPr algn="r">
              <a:defRPr sz="1050" spc="50" baseline="0">
                <a:solidFill>
                  <a:srgbClr val="FFFFFF"/>
                </a:solidFill>
                <a:latin typeface="Arial" panose="020B0604020202020204" pitchFamily="34" charset="0"/>
              </a:defRPr>
            </a:lvl1pPr>
          </a:lstStyle>
          <a:p>
            <a:r>
              <a:rPr lang="en-US" dirty="0"/>
              <a:t>2/8/20XX</a:t>
            </a:r>
          </a:p>
        </p:txBody>
      </p:sp>
      <p:sp>
        <p:nvSpPr>
          <p:cNvPr id="6" name="Slide Number Placeholder 5">
            <a:extLst>
              <a:ext uri="{FF2B5EF4-FFF2-40B4-BE49-F238E27FC236}">
                <a16:creationId xmlns:a16="http://schemas.microsoft.com/office/drawing/2014/main" id="{37685DBD-B7AE-41D8-8CF1-B21CD58E1B45}"/>
              </a:ext>
            </a:extLst>
          </p:cNvPr>
          <p:cNvSpPr>
            <a:spLocks noGrp="1"/>
          </p:cNvSpPr>
          <p:nvPr>
            <p:ph type="sldNum" sz="quarter" idx="4"/>
          </p:nvPr>
        </p:nvSpPr>
        <p:spPr>
          <a:xfrm>
            <a:off x="11391150" y="6433203"/>
            <a:ext cx="693263" cy="367842"/>
          </a:xfrm>
          <a:prstGeom prst="rect">
            <a:avLst/>
          </a:prstGeom>
        </p:spPr>
        <p:txBody>
          <a:bodyPr vert="horz" lIns="91440" tIns="45720" rIns="91440" bIns="45720" rtlCol="0" anchor="ctr"/>
          <a:lstStyle>
            <a:lvl1pPr algn="r">
              <a:defRPr sz="2000">
                <a:solidFill>
                  <a:srgbClr val="FFFFFF"/>
                </a:solidFill>
                <a:latin typeface="Arial" panose="020B0604020202020204" pitchFamily="34" charset="0"/>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3377632538"/>
      </p:ext>
    </p:extLst>
  </p:cSld>
  <p:clrMap bg1="lt1" tx1="dk1" bg2="lt2" tx2="dk2" accent1="accent1" accent2="accent2" accent3="accent3" accent4="accent4" accent5="accent5" accent6="accent6" hlink="hlink" folHlink="folHlink"/>
  <p:sldLayoutIdLst>
    <p:sldLayoutId id="2147483686" r:id="rId1"/>
    <p:sldLayoutId id="2147483673" r:id="rId2"/>
    <p:sldLayoutId id="2147483674" r:id="rId3"/>
    <p:sldLayoutId id="2147483675" r:id="rId4"/>
    <p:sldLayoutId id="2147483662" r:id="rId5"/>
    <p:sldLayoutId id="2147483688" r:id="rId6"/>
    <p:sldLayoutId id="2147483679" r:id="rId7"/>
    <p:sldLayoutId id="2147483685" r:id="rId8"/>
    <p:sldLayoutId id="2147483665" r:id="rId9"/>
    <p:sldLayoutId id="2147483681" r:id="rId10"/>
    <p:sldLayoutId id="2147483678" r:id="rId11"/>
    <p:sldLayoutId id="2147483683" r:id="rId12"/>
    <p:sldLayoutId id="2147483684" r:id="rId13"/>
    <p:sldLayoutId id="2147483661" r:id="rId14"/>
    <p:sldLayoutId id="2147483663" r:id="rId15"/>
    <p:sldLayoutId id="2147483664" r:id="rId16"/>
    <p:sldLayoutId id="2147483666" r:id="rId17"/>
    <p:sldLayoutId id="2147483668" r:id="rId18"/>
    <p:sldLayoutId id="2147483669" r:id="rId19"/>
  </p:sldLayoutIdLst>
  <p:hf hdr="0"/>
  <p:txStyles>
    <p:titleStyle>
      <a:lvl1pPr algn="l" defTabSz="914400" rtl="0" eaLnBrk="1" latinLnBrk="0" hangingPunct="1">
        <a:lnSpc>
          <a:spcPct val="90000"/>
        </a:lnSpc>
        <a:spcBef>
          <a:spcPct val="0"/>
        </a:spcBef>
        <a:buNone/>
        <a:defRPr sz="4000" kern="1200">
          <a:solidFill>
            <a:schemeClr val="accent2"/>
          </a:solidFill>
          <a:latin typeface="Arial" panose="020B0604020202020204" pitchFamily="34" charset="0"/>
          <a:ea typeface="+mj-ea"/>
          <a:cs typeface="+mj-cs"/>
        </a:defRPr>
      </a:lvl1pPr>
    </p:titleStyle>
    <p:bodyStyle>
      <a:lvl1pPr marL="228600" indent="-228600" algn="l" defTabSz="914400" rtl="0" eaLnBrk="1" latinLnBrk="0" hangingPunct="1">
        <a:lnSpc>
          <a:spcPct val="120000"/>
        </a:lnSpc>
        <a:spcBef>
          <a:spcPts val="1000"/>
        </a:spcBef>
        <a:buClr>
          <a:schemeClr val="accent5"/>
        </a:buClr>
        <a:buFont typeface="Arial" panose="020B0604020202020204" pitchFamily="34" charset="0"/>
        <a:buChar char="•"/>
        <a:defRPr sz="2000" kern="1200">
          <a:solidFill>
            <a:schemeClr val="tx2"/>
          </a:solidFill>
          <a:latin typeface="Arial" panose="020B0604020202020204" pitchFamily="34" charset="0"/>
          <a:ea typeface="+mn-ea"/>
          <a:cs typeface="+mn-cs"/>
        </a:defRPr>
      </a:lvl1pPr>
      <a:lvl2pPr marL="685800" indent="-228600" algn="l" defTabSz="914400" rtl="0" eaLnBrk="1" latinLnBrk="0" hangingPunct="1">
        <a:lnSpc>
          <a:spcPct val="120000"/>
        </a:lnSpc>
        <a:spcBef>
          <a:spcPts val="500"/>
        </a:spcBef>
        <a:buClr>
          <a:schemeClr val="accent5"/>
        </a:buClr>
        <a:buFont typeface="Arial" panose="020B0604020202020204" pitchFamily="34" charset="0"/>
        <a:buChar char="•"/>
        <a:defRPr sz="1800" kern="1200">
          <a:solidFill>
            <a:schemeClr val="tx2"/>
          </a:solidFill>
          <a:latin typeface="Arial" panose="020B0604020202020204" pitchFamily="34" charset="0"/>
          <a:ea typeface="+mn-ea"/>
          <a:cs typeface="+mn-cs"/>
        </a:defRPr>
      </a:lvl2pPr>
      <a:lvl3pPr marL="1143000" indent="-228600" algn="l" defTabSz="914400" rtl="0" eaLnBrk="1" latinLnBrk="0" hangingPunct="1">
        <a:lnSpc>
          <a:spcPct val="120000"/>
        </a:lnSpc>
        <a:spcBef>
          <a:spcPts val="500"/>
        </a:spcBef>
        <a:buClr>
          <a:schemeClr val="accent5"/>
        </a:buClr>
        <a:buFont typeface="Arial" panose="020B0604020202020204" pitchFamily="34" charset="0"/>
        <a:buChar char="•"/>
        <a:defRPr sz="1600" kern="1200">
          <a:solidFill>
            <a:schemeClr val="tx2"/>
          </a:solidFill>
          <a:latin typeface="Arial" panose="020B0604020202020204" pitchFamily="34" charset="0"/>
          <a:ea typeface="+mn-ea"/>
          <a:cs typeface="+mn-cs"/>
        </a:defRPr>
      </a:lvl3pPr>
      <a:lvl4pPr marL="16002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Arial" panose="020B0604020202020204" pitchFamily="34" charset="0"/>
          <a:ea typeface="+mn-ea"/>
          <a:cs typeface="+mn-cs"/>
        </a:defRPr>
      </a:lvl4pPr>
      <a:lvl5pPr marL="20574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2736">
          <p15:clr>
            <a:srgbClr val="F26B43"/>
          </p15:clr>
        </p15:guide>
        <p15:guide id="4" orient="horz" pos="3312">
          <p15:clr>
            <a:srgbClr val="F26B43"/>
          </p15:clr>
        </p15:guide>
        <p15:guide id="5" orient="horz" pos="432">
          <p15:clr>
            <a:srgbClr val="F26B43"/>
          </p15:clr>
        </p15:guide>
        <p15:guide id="7" pos="4416">
          <p15:clr>
            <a:srgbClr val="F26B43"/>
          </p15:clr>
        </p15:guide>
        <p15:guide id="8" pos="5568">
          <p15:clr>
            <a:srgbClr val="F26B43"/>
          </p15:clr>
        </p15:guide>
        <p15:guide id="9" pos="7296">
          <p15:clr>
            <a:srgbClr val="F26B43"/>
          </p15:clr>
        </p15:guide>
        <p15:guide id="10" pos="2688">
          <p15:clr>
            <a:srgbClr val="F26B43"/>
          </p15:clr>
        </p15:guide>
        <p15:guide id="11" pos="1536">
          <p15:clr>
            <a:srgbClr val="F26B43"/>
          </p15:clr>
        </p15:guide>
        <p15:guide id="12" pos="384">
          <p15:clr>
            <a:srgbClr val="F26B43"/>
          </p15:clr>
        </p15:guide>
        <p15:guide id="13" pos="2112">
          <p15:clr>
            <a:srgbClr val="F26B43"/>
          </p15:clr>
        </p15:guide>
        <p15:guide id="14" pos="4992">
          <p15:clr>
            <a:srgbClr val="F26B43"/>
          </p15:clr>
        </p15:guide>
        <p15:guide id="15" pos="6720">
          <p15:clr>
            <a:srgbClr val="F26B43"/>
          </p15:clr>
        </p15:guide>
        <p15:guide id="16" pos="960">
          <p15:clr>
            <a:srgbClr val="F26B43"/>
          </p15:clr>
        </p15:guide>
        <p15:guide id="17" pos="3264">
          <p15:clr>
            <a:srgbClr val="F26B43"/>
          </p15:clr>
        </p15:guide>
        <p15:guide id="18" orient="horz" pos="1008">
          <p15:clr>
            <a:srgbClr val="F26B43"/>
          </p15:clr>
        </p15:guide>
        <p15:guide id="19" orient="horz" pos="3888">
          <p15:clr>
            <a:srgbClr val="F26B43"/>
          </p15:clr>
        </p15:guide>
        <p15:guide id="20" pos="6144">
          <p15:clr>
            <a:srgbClr val="F26B43"/>
          </p15:clr>
        </p15:guide>
        <p15:guide id="21" orient="horz" pos="1584">
          <p15:clr>
            <a:srgbClr val="F26B43"/>
          </p15:clr>
        </p15:guide>
        <p15:guide id="22" pos="576">
          <p15:clr>
            <a:srgbClr val="F26B43"/>
          </p15:clr>
        </p15:guide>
        <p15:guide id="23" pos="7104">
          <p15:clr>
            <a:srgbClr val="F26B43"/>
          </p15:clr>
        </p15:guide>
        <p15:guide id="24" pos="768">
          <p15:clr>
            <a:srgbClr val="F26B43"/>
          </p15:clr>
        </p15:guide>
        <p15:guide id="25" pos="691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microsoft.com/office/2018/10/relationships/comments" Target="../comments/modernComment_184_C2AC605B.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microsoft.com/office/2018/10/relationships/comments" Target="../comments/modernComment_19C_3D4A439F.xml"/><Relationship Id="rId1" Type="http://schemas.openxmlformats.org/officeDocument/2006/relationships/slideLayout" Target="../slideLayouts/slideLayout3.xml"/><Relationship Id="rId5" Type="http://schemas.openxmlformats.org/officeDocument/2006/relationships/image" Target="../media/image5.jpe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icture containing nature, night sky, northern lights">
            <a:extLst>
              <a:ext uri="{FF2B5EF4-FFF2-40B4-BE49-F238E27FC236}">
                <a16:creationId xmlns:a16="http://schemas.microsoft.com/office/drawing/2014/main" id="{973A7C7E-C448-42BB-B732-541A6CC83C88}"/>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0" y="0"/>
            <a:ext cx="11273115" cy="6858000"/>
          </a:xfrm>
        </p:spPr>
      </p:pic>
      <p:sp>
        <p:nvSpPr>
          <p:cNvPr id="30" name="Title 29">
            <a:extLst>
              <a:ext uri="{FF2B5EF4-FFF2-40B4-BE49-F238E27FC236}">
                <a16:creationId xmlns:a16="http://schemas.microsoft.com/office/drawing/2014/main" id="{9DAE0213-8971-4F41-9E3D-5FCCD40DC2BF}"/>
              </a:ext>
            </a:extLst>
          </p:cNvPr>
          <p:cNvSpPr>
            <a:spLocks noGrp="1"/>
          </p:cNvSpPr>
          <p:nvPr>
            <p:ph type="ctrTitle"/>
          </p:nvPr>
        </p:nvSpPr>
        <p:spPr>
          <a:xfrm>
            <a:off x="609521" y="4337840"/>
            <a:ext cx="11582479" cy="2527304"/>
          </a:xfrm>
        </p:spPr>
        <p:txBody>
          <a:bodyPr/>
          <a:lstStyle/>
          <a:p>
            <a:r>
              <a:rPr lang="en-US" sz="3200" dirty="0">
                <a:latin typeface="Arial" panose="020B0604020202020204" pitchFamily="34" charset="0"/>
              </a:rPr>
              <a:t>University Sunrise Rotary Service Foundation</a:t>
            </a:r>
          </a:p>
        </p:txBody>
      </p:sp>
      <p:sp>
        <p:nvSpPr>
          <p:cNvPr id="10" name="Subtitle 9">
            <a:extLst>
              <a:ext uri="{FF2B5EF4-FFF2-40B4-BE49-F238E27FC236}">
                <a16:creationId xmlns:a16="http://schemas.microsoft.com/office/drawing/2014/main" id="{623FB30D-4353-4FDD-9FA6-2C7A5AF30338}"/>
              </a:ext>
            </a:extLst>
          </p:cNvPr>
          <p:cNvSpPr>
            <a:spLocks noGrp="1"/>
          </p:cNvSpPr>
          <p:nvPr>
            <p:ph type="body" sz="quarter" idx="14"/>
          </p:nvPr>
        </p:nvSpPr>
        <p:spPr>
          <a:xfrm>
            <a:off x="2000613" y="5920740"/>
            <a:ext cx="6145315" cy="723900"/>
          </a:xfrm>
        </p:spPr>
        <p:txBody>
          <a:bodyPr/>
          <a:lstStyle/>
          <a:p>
            <a:r>
              <a:rPr lang="en-US" sz="2400" dirty="0">
                <a:latin typeface="Arial" panose="020B0604020202020204" pitchFamily="34" charset="0"/>
                <a:cs typeface="Arial" panose="020B0604020202020204" pitchFamily="34" charset="0"/>
              </a:rPr>
              <a:t>Report to Membership, January 8, 2026 </a:t>
            </a:r>
          </a:p>
        </p:txBody>
      </p:sp>
    </p:spTree>
    <p:extLst>
      <p:ext uri="{BB962C8B-B14F-4D97-AF65-F5344CB8AC3E}">
        <p14:creationId xmlns:p14="http://schemas.microsoft.com/office/powerpoint/2010/main" val="1032804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8720A-9792-1E9F-49B0-BBE69C834CB9}"/>
              </a:ext>
            </a:extLst>
          </p:cNvPr>
          <p:cNvSpPr>
            <a:spLocks noGrp="1"/>
          </p:cNvSpPr>
          <p:nvPr>
            <p:ph type="title"/>
          </p:nvPr>
        </p:nvSpPr>
        <p:spPr/>
        <p:txBody>
          <a:bodyPr/>
          <a:lstStyle/>
          <a:p>
            <a:r>
              <a:rPr lang="en-US" b="1" dirty="0"/>
              <a:t>Associated Resource Council</a:t>
            </a:r>
            <a:r>
              <a:rPr lang="en-US" dirty="0"/>
              <a:t> - $1,000</a:t>
            </a:r>
          </a:p>
        </p:txBody>
      </p:sp>
      <p:sp>
        <p:nvSpPr>
          <p:cNvPr id="3" name="Text Placeholder 2">
            <a:extLst>
              <a:ext uri="{FF2B5EF4-FFF2-40B4-BE49-F238E27FC236}">
                <a16:creationId xmlns:a16="http://schemas.microsoft.com/office/drawing/2014/main" id="{3EC1F5A8-156A-F51C-CE99-938D6198BAD3}"/>
              </a:ext>
            </a:extLst>
          </p:cNvPr>
          <p:cNvSpPr>
            <a:spLocks noGrp="1"/>
          </p:cNvSpPr>
          <p:nvPr>
            <p:ph type="body" idx="1"/>
          </p:nvPr>
        </p:nvSpPr>
        <p:spPr/>
        <p:txBody>
          <a:bodyPr/>
          <a:lstStyle/>
          <a:p>
            <a:r>
              <a:rPr lang="en-US" dirty="0"/>
              <a:t> </a:t>
            </a:r>
          </a:p>
        </p:txBody>
      </p:sp>
      <p:sp>
        <p:nvSpPr>
          <p:cNvPr id="4" name="Content Placeholder 3">
            <a:extLst>
              <a:ext uri="{FF2B5EF4-FFF2-40B4-BE49-F238E27FC236}">
                <a16:creationId xmlns:a16="http://schemas.microsoft.com/office/drawing/2014/main" id="{68536EAD-02BA-41D8-79FD-9A858D32F575}"/>
              </a:ext>
            </a:extLst>
          </p:cNvPr>
          <p:cNvSpPr>
            <a:spLocks noGrp="1"/>
          </p:cNvSpPr>
          <p:nvPr>
            <p:ph sz="half" idx="2"/>
          </p:nvPr>
        </p:nvSpPr>
        <p:spPr>
          <a:xfrm>
            <a:off x="839789" y="2635623"/>
            <a:ext cx="3051492" cy="3554039"/>
          </a:xfrm>
        </p:spPr>
        <p:txBody>
          <a:bodyPr/>
          <a:lstStyle/>
          <a:p>
            <a:r>
              <a:rPr lang="en-US" dirty="0"/>
              <a:t>A grant to be used for snacks, program supplies, and field trip admissions for Rock the Park, a free, drop-in summer camp experience for teens living in Sand Point housing.</a:t>
            </a:r>
          </a:p>
          <a:p>
            <a:endParaRPr lang="en-US" dirty="0"/>
          </a:p>
        </p:txBody>
      </p:sp>
      <p:sp>
        <p:nvSpPr>
          <p:cNvPr id="5" name="Text Placeholder 4">
            <a:extLst>
              <a:ext uri="{FF2B5EF4-FFF2-40B4-BE49-F238E27FC236}">
                <a16:creationId xmlns:a16="http://schemas.microsoft.com/office/drawing/2014/main" id="{25635CD9-DEF0-9FE1-8589-88093F2899F6}"/>
              </a:ext>
            </a:extLst>
          </p:cNvPr>
          <p:cNvSpPr>
            <a:spLocks noGrp="1"/>
          </p:cNvSpPr>
          <p:nvPr>
            <p:ph type="body" sz="quarter" idx="3"/>
          </p:nvPr>
        </p:nvSpPr>
        <p:spPr/>
        <p:txBody>
          <a:bodyPr/>
          <a:lstStyle/>
          <a:p>
            <a:endParaRPr lang="en-US"/>
          </a:p>
        </p:txBody>
      </p:sp>
      <p:pic>
        <p:nvPicPr>
          <p:cNvPr id="11" name="Content Placeholder 10">
            <a:extLst>
              <a:ext uri="{FF2B5EF4-FFF2-40B4-BE49-F238E27FC236}">
                <a16:creationId xmlns:a16="http://schemas.microsoft.com/office/drawing/2014/main" id="{8690F052-481C-3820-5121-D7983EEF643B}"/>
              </a:ext>
            </a:extLst>
          </p:cNvPr>
          <p:cNvPicPr>
            <a:picLocks noGrp="1" noChangeAspect="1"/>
          </p:cNvPicPr>
          <p:nvPr>
            <p:ph sz="quarter" idx="4"/>
          </p:nvPr>
        </p:nvPicPr>
        <p:blipFill>
          <a:blip r:embed="rId2"/>
          <a:stretch>
            <a:fillRect/>
          </a:stretch>
        </p:blipFill>
        <p:spPr>
          <a:xfrm>
            <a:off x="4683761" y="1876640"/>
            <a:ext cx="4989960" cy="4556560"/>
          </a:xfrm>
        </p:spPr>
      </p:pic>
      <p:sp>
        <p:nvSpPr>
          <p:cNvPr id="7" name="Footer Placeholder 6">
            <a:extLst>
              <a:ext uri="{FF2B5EF4-FFF2-40B4-BE49-F238E27FC236}">
                <a16:creationId xmlns:a16="http://schemas.microsoft.com/office/drawing/2014/main" id="{B73DB368-4693-CC43-386E-91010A55DD1F}"/>
              </a:ext>
            </a:extLst>
          </p:cNvPr>
          <p:cNvSpPr>
            <a:spLocks noGrp="1"/>
          </p:cNvSpPr>
          <p:nvPr>
            <p:ph type="ftr" sz="quarter" idx="11"/>
          </p:nvPr>
        </p:nvSpPr>
        <p:spPr/>
        <p:txBody>
          <a:bodyPr/>
          <a:lstStyle/>
          <a:p>
            <a:r>
              <a:rPr lang="en-US"/>
              <a:t>Sample Footer Text</a:t>
            </a:r>
            <a:endParaRPr lang="en-US" dirty="0"/>
          </a:p>
        </p:txBody>
      </p:sp>
      <p:sp>
        <p:nvSpPr>
          <p:cNvPr id="8" name="Date Placeholder 7">
            <a:extLst>
              <a:ext uri="{FF2B5EF4-FFF2-40B4-BE49-F238E27FC236}">
                <a16:creationId xmlns:a16="http://schemas.microsoft.com/office/drawing/2014/main" id="{66D66066-7221-226B-163F-3B182263AF82}"/>
              </a:ext>
            </a:extLst>
          </p:cNvPr>
          <p:cNvSpPr>
            <a:spLocks noGrp="1"/>
          </p:cNvSpPr>
          <p:nvPr>
            <p:ph type="dt" sz="half" idx="10"/>
          </p:nvPr>
        </p:nvSpPr>
        <p:spPr/>
        <p:txBody>
          <a:bodyPr/>
          <a:lstStyle/>
          <a:p>
            <a:r>
              <a:rPr lang="en-US"/>
              <a:t>2/8/20XX</a:t>
            </a:r>
            <a:endParaRPr lang="en-US" dirty="0"/>
          </a:p>
        </p:txBody>
      </p:sp>
      <p:sp>
        <p:nvSpPr>
          <p:cNvPr id="9" name="Slide Number Placeholder 8">
            <a:extLst>
              <a:ext uri="{FF2B5EF4-FFF2-40B4-BE49-F238E27FC236}">
                <a16:creationId xmlns:a16="http://schemas.microsoft.com/office/drawing/2014/main" id="{B10F0964-69F6-B924-724C-538DCB9CA992}"/>
              </a:ext>
            </a:extLst>
          </p:cNvPr>
          <p:cNvSpPr>
            <a:spLocks noGrp="1"/>
          </p:cNvSpPr>
          <p:nvPr>
            <p:ph type="sldNum" sz="quarter" idx="12"/>
          </p:nvPr>
        </p:nvSpPr>
        <p:spPr/>
        <p:txBody>
          <a:bodyPr/>
          <a:lstStyle/>
          <a:p>
            <a:fld id="{08AB70BE-1769-45B8-85A6-0C837432C7E6}" type="slidenum">
              <a:rPr lang="en-US" smtClean="0"/>
              <a:pPr/>
              <a:t>10</a:t>
            </a:fld>
            <a:endParaRPr lang="en-US" dirty="0"/>
          </a:p>
        </p:txBody>
      </p:sp>
    </p:spTree>
    <p:extLst>
      <p:ext uri="{BB962C8B-B14F-4D97-AF65-F5344CB8AC3E}">
        <p14:creationId xmlns:p14="http://schemas.microsoft.com/office/powerpoint/2010/main" val="3445088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E02A9-2883-C05E-59B8-E19B4338B642}"/>
              </a:ext>
            </a:extLst>
          </p:cNvPr>
          <p:cNvSpPr>
            <a:spLocks noGrp="1"/>
          </p:cNvSpPr>
          <p:nvPr>
            <p:ph type="title"/>
          </p:nvPr>
        </p:nvSpPr>
        <p:spPr/>
        <p:txBody>
          <a:bodyPr/>
          <a:lstStyle/>
          <a:p>
            <a:r>
              <a:rPr lang="en-US" dirty="0"/>
              <a:t>	Art for All - $750</a:t>
            </a:r>
          </a:p>
        </p:txBody>
      </p:sp>
      <p:sp>
        <p:nvSpPr>
          <p:cNvPr id="4" name="Content Placeholder 3">
            <a:extLst>
              <a:ext uri="{FF2B5EF4-FFF2-40B4-BE49-F238E27FC236}">
                <a16:creationId xmlns:a16="http://schemas.microsoft.com/office/drawing/2014/main" id="{882EE2F7-864D-2204-C81F-22749E0036B4}"/>
              </a:ext>
            </a:extLst>
          </p:cNvPr>
          <p:cNvSpPr>
            <a:spLocks noGrp="1"/>
          </p:cNvSpPr>
          <p:nvPr>
            <p:ph sz="half" idx="2"/>
          </p:nvPr>
        </p:nvSpPr>
        <p:spPr>
          <a:xfrm>
            <a:off x="839789" y="2635623"/>
            <a:ext cx="3904932" cy="3554039"/>
          </a:xfrm>
        </p:spPr>
        <p:txBody>
          <a:bodyPr/>
          <a:lstStyle/>
          <a:p>
            <a:r>
              <a:rPr lang="en-US" dirty="0"/>
              <a:t>We gave money to purchase supplies for this Edmonds community program providing disabled persons to make and sell their art creations.</a:t>
            </a:r>
          </a:p>
          <a:p>
            <a:endParaRPr lang="en-US" dirty="0"/>
          </a:p>
        </p:txBody>
      </p:sp>
      <p:sp>
        <p:nvSpPr>
          <p:cNvPr id="5" name="Text Placeholder 4">
            <a:extLst>
              <a:ext uri="{FF2B5EF4-FFF2-40B4-BE49-F238E27FC236}">
                <a16:creationId xmlns:a16="http://schemas.microsoft.com/office/drawing/2014/main" id="{D2ACD611-C123-0057-7440-4AC9BF2353C0}"/>
              </a:ext>
            </a:extLst>
          </p:cNvPr>
          <p:cNvSpPr>
            <a:spLocks noGrp="1"/>
          </p:cNvSpPr>
          <p:nvPr>
            <p:ph type="body" sz="quarter" idx="3"/>
          </p:nvPr>
        </p:nvSpPr>
        <p:spPr/>
        <p:txBody>
          <a:bodyPr/>
          <a:lstStyle/>
          <a:p>
            <a:endParaRPr lang="en-US"/>
          </a:p>
        </p:txBody>
      </p:sp>
      <p:pic>
        <p:nvPicPr>
          <p:cNvPr id="11" name="Content Placeholder 10">
            <a:extLst>
              <a:ext uri="{FF2B5EF4-FFF2-40B4-BE49-F238E27FC236}">
                <a16:creationId xmlns:a16="http://schemas.microsoft.com/office/drawing/2014/main" id="{722D3E70-BD9A-7425-749E-685FB56C9DA1}"/>
              </a:ext>
            </a:extLst>
          </p:cNvPr>
          <p:cNvPicPr>
            <a:picLocks noGrp="1" noChangeAspect="1"/>
          </p:cNvPicPr>
          <p:nvPr>
            <p:ph sz="quarter" idx="4"/>
          </p:nvPr>
        </p:nvPicPr>
        <p:blipFill>
          <a:blip r:embed="rId2"/>
          <a:stretch>
            <a:fillRect/>
          </a:stretch>
        </p:blipFill>
        <p:spPr>
          <a:xfrm>
            <a:off x="5118827" y="1681162"/>
            <a:ext cx="6016684" cy="4508502"/>
          </a:xfrm>
        </p:spPr>
      </p:pic>
      <p:sp>
        <p:nvSpPr>
          <p:cNvPr id="7" name="Footer Placeholder 6">
            <a:extLst>
              <a:ext uri="{FF2B5EF4-FFF2-40B4-BE49-F238E27FC236}">
                <a16:creationId xmlns:a16="http://schemas.microsoft.com/office/drawing/2014/main" id="{DC5763BE-85C7-F717-FEB8-3808126A7E2E}"/>
              </a:ext>
            </a:extLst>
          </p:cNvPr>
          <p:cNvSpPr>
            <a:spLocks noGrp="1"/>
          </p:cNvSpPr>
          <p:nvPr>
            <p:ph type="ftr" sz="quarter" idx="11"/>
          </p:nvPr>
        </p:nvSpPr>
        <p:spPr/>
        <p:txBody>
          <a:bodyPr/>
          <a:lstStyle/>
          <a:p>
            <a:r>
              <a:rPr lang="en-US"/>
              <a:t>Sample Footer Text</a:t>
            </a:r>
            <a:endParaRPr lang="en-US" dirty="0"/>
          </a:p>
        </p:txBody>
      </p:sp>
      <p:sp>
        <p:nvSpPr>
          <p:cNvPr id="8" name="Date Placeholder 7">
            <a:extLst>
              <a:ext uri="{FF2B5EF4-FFF2-40B4-BE49-F238E27FC236}">
                <a16:creationId xmlns:a16="http://schemas.microsoft.com/office/drawing/2014/main" id="{55C43494-6B80-F2A7-483B-BCE0D8D4622D}"/>
              </a:ext>
            </a:extLst>
          </p:cNvPr>
          <p:cNvSpPr>
            <a:spLocks noGrp="1"/>
          </p:cNvSpPr>
          <p:nvPr>
            <p:ph type="dt" sz="half" idx="10"/>
          </p:nvPr>
        </p:nvSpPr>
        <p:spPr/>
        <p:txBody>
          <a:bodyPr/>
          <a:lstStyle/>
          <a:p>
            <a:r>
              <a:rPr lang="en-US"/>
              <a:t>2/8/20XX</a:t>
            </a:r>
            <a:endParaRPr lang="en-US" dirty="0"/>
          </a:p>
        </p:txBody>
      </p:sp>
      <p:sp>
        <p:nvSpPr>
          <p:cNvPr id="9" name="Slide Number Placeholder 8">
            <a:extLst>
              <a:ext uri="{FF2B5EF4-FFF2-40B4-BE49-F238E27FC236}">
                <a16:creationId xmlns:a16="http://schemas.microsoft.com/office/drawing/2014/main" id="{BC380280-3F04-1F03-78F3-4573E8E5F480}"/>
              </a:ext>
            </a:extLst>
          </p:cNvPr>
          <p:cNvSpPr>
            <a:spLocks noGrp="1"/>
          </p:cNvSpPr>
          <p:nvPr>
            <p:ph type="sldNum" sz="quarter" idx="12"/>
          </p:nvPr>
        </p:nvSpPr>
        <p:spPr/>
        <p:txBody>
          <a:bodyPr/>
          <a:lstStyle/>
          <a:p>
            <a:fld id="{08AB70BE-1769-45B8-85A6-0C837432C7E6}" type="slidenum">
              <a:rPr lang="en-US" smtClean="0"/>
              <a:pPr/>
              <a:t>11</a:t>
            </a:fld>
            <a:endParaRPr lang="en-US" dirty="0"/>
          </a:p>
        </p:txBody>
      </p:sp>
    </p:spTree>
    <p:extLst>
      <p:ext uri="{BB962C8B-B14F-4D97-AF65-F5344CB8AC3E}">
        <p14:creationId xmlns:p14="http://schemas.microsoft.com/office/powerpoint/2010/main" val="4263785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194E7-C904-3154-6F3F-207C8C6F908A}"/>
              </a:ext>
            </a:extLst>
          </p:cNvPr>
          <p:cNvSpPr>
            <a:spLocks noGrp="1"/>
          </p:cNvSpPr>
          <p:nvPr>
            <p:ph type="title"/>
          </p:nvPr>
        </p:nvSpPr>
        <p:spPr/>
        <p:txBody>
          <a:bodyPr>
            <a:normAutofit fontScale="90000"/>
          </a:bodyPr>
          <a:lstStyle/>
          <a:p>
            <a:r>
              <a:rPr lang="en-US" b="1" dirty="0"/>
              <a:t>Bukobero Community Health Center</a:t>
            </a:r>
            <a:r>
              <a:rPr lang="en-US" dirty="0"/>
              <a:t> - $1,000</a:t>
            </a:r>
            <a:br>
              <a:rPr lang="en-US" dirty="0"/>
            </a:br>
            <a:endParaRPr lang="en-US" dirty="0"/>
          </a:p>
        </p:txBody>
      </p:sp>
      <p:sp>
        <p:nvSpPr>
          <p:cNvPr id="3" name="Text Placeholder 2">
            <a:extLst>
              <a:ext uri="{FF2B5EF4-FFF2-40B4-BE49-F238E27FC236}">
                <a16:creationId xmlns:a16="http://schemas.microsoft.com/office/drawing/2014/main" id="{37458CE5-5928-E346-6414-908D44952A1A}"/>
              </a:ext>
            </a:extLst>
          </p:cNvPr>
          <p:cNvSpPr>
            <a:spLocks noGrp="1"/>
          </p:cNvSpPr>
          <p:nvPr>
            <p:ph type="body" idx="1"/>
          </p:nvPr>
        </p:nvSpPr>
        <p:spPr/>
        <p:txBody>
          <a:bodyPr/>
          <a:lstStyle/>
          <a:p>
            <a:endParaRPr lang="en-US" dirty="0"/>
          </a:p>
        </p:txBody>
      </p:sp>
      <p:pic>
        <p:nvPicPr>
          <p:cNvPr id="11" name="Content Placeholder 10">
            <a:extLst>
              <a:ext uri="{FF2B5EF4-FFF2-40B4-BE49-F238E27FC236}">
                <a16:creationId xmlns:a16="http://schemas.microsoft.com/office/drawing/2014/main" id="{5B7A0354-3125-49B0-B95E-B81CA7EB9D6C}"/>
              </a:ext>
            </a:extLst>
          </p:cNvPr>
          <p:cNvPicPr>
            <a:picLocks noGrp="1" noChangeAspect="1"/>
          </p:cNvPicPr>
          <p:nvPr>
            <p:ph sz="half" idx="2"/>
          </p:nvPr>
        </p:nvPicPr>
        <p:blipFill>
          <a:blip r:embed="rId2"/>
          <a:stretch>
            <a:fillRect/>
          </a:stretch>
        </p:blipFill>
        <p:spPr>
          <a:xfrm>
            <a:off x="914400" y="1679139"/>
            <a:ext cx="5931959" cy="4448970"/>
          </a:xfrm>
        </p:spPr>
      </p:pic>
      <p:sp>
        <p:nvSpPr>
          <p:cNvPr id="6" name="Content Placeholder 5">
            <a:extLst>
              <a:ext uri="{FF2B5EF4-FFF2-40B4-BE49-F238E27FC236}">
                <a16:creationId xmlns:a16="http://schemas.microsoft.com/office/drawing/2014/main" id="{30AF175A-1957-7E60-2468-91AED05F8E88}"/>
              </a:ext>
            </a:extLst>
          </p:cNvPr>
          <p:cNvSpPr>
            <a:spLocks noGrp="1"/>
          </p:cNvSpPr>
          <p:nvPr>
            <p:ph sz="quarter" idx="4"/>
          </p:nvPr>
        </p:nvSpPr>
        <p:spPr>
          <a:xfrm>
            <a:off x="7195026" y="1679139"/>
            <a:ext cx="3643948" cy="4848543"/>
          </a:xfrm>
        </p:spPr>
        <p:txBody>
          <a:bodyPr/>
          <a:lstStyle/>
          <a:p>
            <a:r>
              <a:rPr lang="en-US" dirty="0"/>
              <a:t>We authorized our third grant for a project led by Sheila Hosner, of University District Rotary to build a community health clinic and health education facility in a remote area of Uganda. Sheila will be presenting the project at an upcoming club meeting. 	</a:t>
            </a:r>
          </a:p>
          <a:p>
            <a:endParaRPr lang="en-US" dirty="0"/>
          </a:p>
        </p:txBody>
      </p:sp>
      <p:sp>
        <p:nvSpPr>
          <p:cNvPr id="7" name="Footer Placeholder 6">
            <a:extLst>
              <a:ext uri="{FF2B5EF4-FFF2-40B4-BE49-F238E27FC236}">
                <a16:creationId xmlns:a16="http://schemas.microsoft.com/office/drawing/2014/main" id="{99B8DDAE-0E9D-317B-AD78-67167A7EAFD5}"/>
              </a:ext>
            </a:extLst>
          </p:cNvPr>
          <p:cNvSpPr>
            <a:spLocks noGrp="1"/>
          </p:cNvSpPr>
          <p:nvPr>
            <p:ph type="ftr" sz="quarter" idx="11"/>
          </p:nvPr>
        </p:nvSpPr>
        <p:spPr/>
        <p:txBody>
          <a:bodyPr/>
          <a:lstStyle/>
          <a:p>
            <a:r>
              <a:rPr lang="en-US"/>
              <a:t>Sample Footer Text</a:t>
            </a:r>
            <a:endParaRPr lang="en-US" dirty="0"/>
          </a:p>
        </p:txBody>
      </p:sp>
      <p:sp>
        <p:nvSpPr>
          <p:cNvPr id="8" name="Date Placeholder 7">
            <a:extLst>
              <a:ext uri="{FF2B5EF4-FFF2-40B4-BE49-F238E27FC236}">
                <a16:creationId xmlns:a16="http://schemas.microsoft.com/office/drawing/2014/main" id="{A51CB9C7-5E56-CB8E-7A45-02A84B31D995}"/>
              </a:ext>
            </a:extLst>
          </p:cNvPr>
          <p:cNvSpPr>
            <a:spLocks noGrp="1"/>
          </p:cNvSpPr>
          <p:nvPr>
            <p:ph type="dt" sz="half" idx="10"/>
          </p:nvPr>
        </p:nvSpPr>
        <p:spPr/>
        <p:txBody>
          <a:bodyPr/>
          <a:lstStyle/>
          <a:p>
            <a:r>
              <a:rPr lang="en-US"/>
              <a:t>2/8/20XX</a:t>
            </a:r>
            <a:endParaRPr lang="en-US" dirty="0"/>
          </a:p>
        </p:txBody>
      </p:sp>
      <p:sp>
        <p:nvSpPr>
          <p:cNvPr id="9" name="Slide Number Placeholder 8">
            <a:extLst>
              <a:ext uri="{FF2B5EF4-FFF2-40B4-BE49-F238E27FC236}">
                <a16:creationId xmlns:a16="http://schemas.microsoft.com/office/drawing/2014/main" id="{11E7FA6A-195D-94B4-85B7-6B8F76E9F6D0}"/>
              </a:ext>
            </a:extLst>
          </p:cNvPr>
          <p:cNvSpPr>
            <a:spLocks noGrp="1"/>
          </p:cNvSpPr>
          <p:nvPr>
            <p:ph type="sldNum" sz="quarter" idx="12"/>
          </p:nvPr>
        </p:nvSpPr>
        <p:spPr/>
        <p:txBody>
          <a:bodyPr/>
          <a:lstStyle/>
          <a:p>
            <a:fld id="{08AB70BE-1769-45B8-85A6-0C837432C7E6}" type="slidenum">
              <a:rPr lang="en-US" smtClean="0"/>
              <a:pPr/>
              <a:t>12</a:t>
            </a:fld>
            <a:endParaRPr lang="en-US" dirty="0"/>
          </a:p>
        </p:txBody>
      </p:sp>
    </p:spTree>
    <p:extLst>
      <p:ext uri="{BB962C8B-B14F-4D97-AF65-F5344CB8AC3E}">
        <p14:creationId xmlns:p14="http://schemas.microsoft.com/office/powerpoint/2010/main" val="571649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7A08E557-10DB-421A-876E-1AE58F8E0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6" name="Rectangle 15">
            <a:extLst>
              <a:ext uri="{FF2B5EF4-FFF2-40B4-BE49-F238E27FC236}">
                <a16:creationId xmlns:a16="http://schemas.microsoft.com/office/drawing/2014/main" id="{B4F6DD5F-8937-4B3E-911F-EB7A7D399C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A11144A-98D8-4F6D-AEFF-CFBAC76694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267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EA62355F-6041-49B6-9ADE-ADA617C2A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91741" y="3249454"/>
            <a:ext cx="2353172" cy="4863918"/>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FA36BA93-6E64-4A0E-B2C4-34541F175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83790" y="3249455"/>
            <a:ext cx="2353172" cy="4863918"/>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E59342F-78F8-E09A-6F1E-F7414956D6FD}"/>
              </a:ext>
            </a:extLst>
          </p:cNvPr>
          <p:cNvSpPr>
            <a:spLocks noGrp="1"/>
          </p:cNvSpPr>
          <p:nvPr>
            <p:ph type="title"/>
          </p:nvPr>
        </p:nvSpPr>
        <p:spPr>
          <a:xfrm>
            <a:off x="609601" y="685801"/>
            <a:ext cx="3162299" cy="4314824"/>
          </a:xfrm>
        </p:spPr>
        <p:txBody>
          <a:bodyPr vert="horz" lIns="91440" tIns="45720" rIns="91440" bIns="45720" rtlCol="0" anchor="t">
            <a:normAutofit/>
          </a:bodyPr>
          <a:lstStyle/>
          <a:p>
            <a:r>
              <a:rPr lang="en-US" sz="2500" b="1">
                <a:solidFill>
                  <a:srgbClr val="FFFFFF"/>
                </a:solidFill>
                <a:latin typeface="+mj-lt"/>
              </a:rPr>
              <a:t>Global Grant, Technology for Teachers - </a:t>
            </a:r>
            <a:r>
              <a:rPr lang="en-US" sz="2500">
                <a:solidFill>
                  <a:srgbClr val="FFFFFF"/>
                </a:solidFill>
                <a:latin typeface="+mj-lt"/>
              </a:rPr>
              <a:t>$5,000 foundation money, plus $2,000 from individual club members, and $18,000 from partner clubs </a:t>
            </a:r>
            <a:br>
              <a:rPr lang="en-US" sz="2500">
                <a:solidFill>
                  <a:srgbClr val="FFFFFF"/>
                </a:solidFill>
                <a:latin typeface="+mj-lt"/>
              </a:rPr>
            </a:br>
            <a:endParaRPr lang="en-US" sz="2500">
              <a:solidFill>
                <a:srgbClr val="FFFFFF"/>
              </a:solidFill>
              <a:latin typeface="+mj-lt"/>
            </a:endParaRPr>
          </a:p>
        </p:txBody>
      </p:sp>
      <p:pic>
        <p:nvPicPr>
          <p:cNvPr id="9" name="Content Placeholder 8">
            <a:extLst>
              <a:ext uri="{FF2B5EF4-FFF2-40B4-BE49-F238E27FC236}">
                <a16:creationId xmlns:a16="http://schemas.microsoft.com/office/drawing/2014/main" id="{28577757-B9BD-C919-E34B-2207B64136CF}"/>
              </a:ext>
            </a:extLst>
          </p:cNvPr>
          <p:cNvPicPr>
            <a:picLocks noGrp="1" noChangeAspect="1"/>
          </p:cNvPicPr>
          <p:nvPr>
            <p:ph sz="half" idx="1"/>
          </p:nvPr>
        </p:nvPicPr>
        <p:blipFill>
          <a:blip r:embed="rId2"/>
          <a:stretch>
            <a:fillRect/>
          </a:stretch>
        </p:blipFill>
        <p:spPr>
          <a:xfrm>
            <a:off x="6359822" y="681037"/>
            <a:ext cx="3796702" cy="2534299"/>
          </a:xfrm>
          <a:prstGeom prst="rect">
            <a:avLst/>
          </a:prstGeom>
        </p:spPr>
      </p:pic>
      <p:sp>
        <p:nvSpPr>
          <p:cNvPr id="4" name="Content Placeholder 3">
            <a:extLst>
              <a:ext uri="{FF2B5EF4-FFF2-40B4-BE49-F238E27FC236}">
                <a16:creationId xmlns:a16="http://schemas.microsoft.com/office/drawing/2014/main" id="{58578DF7-9E36-6DC1-86D5-421FD2EB5A35}"/>
              </a:ext>
            </a:extLst>
          </p:cNvPr>
          <p:cNvSpPr>
            <a:spLocks noGrp="1"/>
          </p:cNvSpPr>
          <p:nvPr>
            <p:ph sz="half" idx="2"/>
          </p:nvPr>
        </p:nvSpPr>
        <p:spPr>
          <a:xfrm>
            <a:off x="5005490" y="3642663"/>
            <a:ext cx="6385661" cy="2534299"/>
          </a:xfrm>
        </p:spPr>
        <p:txBody>
          <a:bodyPr vert="horz" lIns="91440" tIns="45720" rIns="91440" bIns="45720" rtlCol="0">
            <a:normAutofit/>
          </a:bodyPr>
          <a:lstStyle/>
          <a:p>
            <a:r>
              <a:rPr lang="en-US">
                <a:latin typeface="+mn-lt"/>
              </a:rPr>
              <a:t>We are sponsoring our third Global Grant in partnership with TINFA to bring technology and training to teachers at three under-resourced schools in Guatemala. To be matched by district and Rotary Foundation funds.</a:t>
            </a:r>
          </a:p>
          <a:p>
            <a:endParaRPr lang="en-US">
              <a:latin typeface="+mn-lt"/>
            </a:endParaRPr>
          </a:p>
        </p:txBody>
      </p:sp>
      <p:sp>
        <p:nvSpPr>
          <p:cNvPr id="6" name="Footer Placeholder 5">
            <a:extLst>
              <a:ext uri="{FF2B5EF4-FFF2-40B4-BE49-F238E27FC236}">
                <a16:creationId xmlns:a16="http://schemas.microsoft.com/office/drawing/2014/main" id="{937A2D88-75A1-BCE5-CD90-BB501DB4FDD3}"/>
              </a:ext>
            </a:extLst>
          </p:cNvPr>
          <p:cNvSpPr>
            <a:spLocks noGrp="1"/>
          </p:cNvSpPr>
          <p:nvPr>
            <p:ph type="ftr" sz="quarter" idx="11"/>
          </p:nvPr>
        </p:nvSpPr>
        <p:spPr>
          <a:xfrm>
            <a:off x="173736" y="6437376"/>
            <a:ext cx="3775914" cy="365125"/>
          </a:xfrm>
        </p:spPr>
        <p:txBody>
          <a:bodyPr vert="horz" lIns="91440" tIns="45720" rIns="91440" bIns="45720" rtlCol="0" anchor="ctr">
            <a:normAutofit/>
          </a:bodyPr>
          <a:lstStyle/>
          <a:p>
            <a:pPr>
              <a:spcAft>
                <a:spcPts val="600"/>
              </a:spcAft>
            </a:pPr>
            <a:r>
              <a:rPr lang="en-US" sz="1050" kern="1200" spc="50" baseline="0">
                <a:solidFill>
                  <a:srgbClr val="FFFFFF"/>
                </a:solidFill>
                <a:latin typeface="+mn-lt"/>
                <a:ea typeface="+mn-ea"/>
                <a:cs typeface="+mn-cs"/>
              </a:rPr>
              <a:t>Sample Footer Text</a:t>
            </a:r>
          </a:p>
        </p:txBody>
      </p:sp>
      <p:sp>
        <p:nvSpPr>
          <p:cNvPr id="5" name="Date Placeholder 4">
            <a:extLst>
              <a:ext uri="{FF2B5EF4-FFF2-40B4-BE49-F238E27FC236}">
                <a16:creationId xmlns:a16="http://schemas.microsoft.com/office/drawing/2014/main" id="{7C3058F8-20D1-C6DE-840A-9E9EEC18578B}"/>
              </a:ext>
            </a:extLst>
          </p:cNvPr>
          <p:cNvSpPr>
            <a:spLocks noGrp="1"/>
          </p:cNvSpPr>
          <p:nvPr>
            <p:ph type="dt" sz="half" idx="10"/>
          </p:nvPr>
        </p:nvSpPr>
        <p:spPr>
          <a:xfrm>
            <a:off x="9323285" y="6434524"/>
            <a:ext cx="2067867" cy="365125"/>
          </a:xfrm>
        </p:spPr>
        <p:txBody>
          <a:bodyPr vert="horz" lIns="91440" tIns="45720" rIns="91440" bIns="45720" rtlCol="0" anchor="ctr">
            <a:normAutofit/>
          </a:bodyPr>
          <a:lstStyle/>
          <a:p>
            <a:pPr>
              <a:spcAft>
                <a:spcPts val="600"/>
              </a:spcAft>
            </a:pPr>
            <a:r>
              <a:rPr lang="en-US">
                <a:solidFill>
                  <a:schemeClr val="accent2"/>
                </a:solidFill>
                <a:latin typeface="+mn-lt"/>
              </a:rPr>
              <a:t>2/8/20XX</a:t>
            </a:r>
          </a:p>
        </p:txBody>
      </p:sp>
      <p:sp>
        <p:nvSpPr>
          <p:cNvPr id="7" name="Slide Number Placeholder 6">
            <a:extLst>
              <a:ext uri="{FF2B5EF4-FFF2-40B4-BE49-F238E27FC236}">
                <a16:creationId xmlns:a16="http://schemas.microsoft.com/office/drawing/2014/main" id="{9F7EA2C3-BC90-2851-1670-F80FF22654C4}"/>
              </a:ext>
            </a:extLst>
          </p:cNvPr>
          <p:cNvSpPr>
            <a:spLocks noGrp="1"/>
          </p:cNvSpPr>
          <p:nvPr>
            <p:ph type="sldNum" sz="quarter" idx="12"/>
          </p:nvPr>
        </p:nvSpPr>
        <p:spPr>
          <a:xfrm>
            <a:off x="11391152" y="6434524"/>
            <a:ext cx="693261" cy="365125"/>
          </a:xfrm>
        </p:spPr>
        <p:txBody>
          <a:bodyPr vert="horz" lIns="91440" tIns="45720" rIns="91440" bIns="45720" rtlCol="0" anchor="ctr">
            <a:normAutofit/>
          </a:bodyPr>
          <a:lstStyle/>
          <a:p>
            <a:pPr>
              <a:lnSpc>
                <a:spcPct val="90000"/>
              </a:lnSpc>
              <a:spcAft>
                <a:spcPts val="600"/>
              </a:spcAft>
            </a:pPr>
            <a:fld id="{08AB70BE-1769-45B8-85A6-0C837432C7E6}" type="slidenum">
              <a:rPr lang="en-US" sz="1900">
                <a:solidFill>
                  <a:schemeClr val="accent2"/>
                </a:solidFill>
                <a:latin typeface="+mj-lt"/>
              </a:rPr>
              <a:pPr>
                <a:lnSpc>
                  <a:spcPct val="90000"/>
                </a:lnSpc>
                <a:spcAft>
                  <a:spcPts val="600"/>
                </a:spcAft>
              </a:pPr>
              <a:t>13</a:t>
            </a:fld>
            <a:endParaRPr lang="en-US" sz="1900">
              <a:solidFill>
                <a:schemeClr val="accent2"/>
              </a:solidFill>
              <a:latin typeface="+mj-lt"/>
            </a:endParaRPr>
          </a:p>
        </p:txBody>
      </p:sp>
    </p:spTree>
    <p:extLst>
      <p:ext uri="{BB962C8B-B14F-4D97-AF65-F5344CB8AC3E}">
        <p14:creationId xmlns:p14="http://schemas.microsoft.com/office/powerpoint/2010/main" val="20309483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6" name="Freeform: Shape 35">
            <a:extLst>
              <a:ext uri="{FF2B5EF4-FFF2-40B4-BE49-F238E27FC236}">
                <a16:creationId xmlns:a16="http://schemas.microsoft.com/office/drawing/2014/main" id="{7A08E557-10DB-421A-876E-1AE58F8E0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7" name="Rectangle 36">
            <a:extLst>
              <a:ext uri="{FF2B5EF4-FFF2-40B4-BE49-F238E27FC236}">
                <a16:creationId xmlns:a16="http://schemas.microsoft.com/office/drawing/2014/main" id="{F09CA6CC-C9DF-440F-BE30-1167A921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F82D7C3-4329-485C-9C81-FB5BA3FA96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8146" y="0"/>
            <a:ext cx="7643854" cy="6858000"/>
          </a:xfrm>
          <a:prstGeom prst="rect">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128A20-911F-A4A6-EAD7-F968C3A847B4}"/>
              </a:ext>
            </a:extLst>
          </p:cNvPr>
          <p:cNvSpPr>
            <a:spLocks noGrp="1"/>
          </p:cNvSpPr>
          <p:nvPr>
            <p:ph type="title"/>
          </p:nvPr>
        </p:nvSpPr>
        <p:spPr>
          <a:xfrm>
            <a:off x="5963479" y="596393"/>
            <a:ext cx="5618922" cy="1542507"/>
          </a:xfrm>
        </p:spPr>
        <p:txBody>
          <a:bodyPr vert="horz" lIns="91440" tIns="45720" rIns="91440" bIns="45720" rtlCol="0" anchor="ctr">
            <a:normAutofit/>
          </a:bodyPr>
          <a:lstStyle/>
          <a:p>
            <a:pPr>
              <a:lnSpc>
                <a:spcPct val="100000"/>
              </a:lnSpc>
            </a:pPr>
            <a:r>
              <a:rPr lang="en-US" b="1">
                <a:solidFill>
                  <a:srgbClr val="FFFFFF"/>
                </a:solidFill>
                <a:latin typeface="+mj-lt"/>
              </a:rPr>
              <a:t>Guatemala Stove Project</a:t>
            </a:r>
            <a:r>
              <a:rPr lang="en-US">
                <a:solidFill>
                  <a:srgbClr val="FFFFFF"/>
                </a:solidFill>
                <a:latin typeface="+mj-lt"/>
              </a:rPr>
              <a:t> - $1,500</a:t>
            </a:r>
          </a:p>
        </p:txBody>
      </p:sp>
      <p:pic>
        <p:nvPicPr>
          <p:cNvPr id="9" name="Content Placeholder 8">
            <a:extLst>
              <a:ext uri="{FF2B5EF4-FFF2-40B4-BE49-F238E27FC236}">
                <a16:creationId xmlns:a16="http://schemas.microsoft.com/office/drawing/2014/main" id="{D6B93EA0-B297-20FF-10A8-A8CE9A32B1E1}"/>
              </a:ext>
            </a:extLst>
          </p:cNvPr>
          <p:cNvPicPr>
            <a:picLocks noGrp="1" noChangeAspect="1"/>
          </p:cNvPicPr>
          <p:nvPr>
            <p:ph sz="half" idx="2"/>
          </p:nvPr>
        </p:nvPicPr>
        <p:blipFill>
          <a:blip r:embed="rId2"/>
          <a:srcRect l="9730" r="33603"/>
          <a:stretch>
            <a:fillRect/>
          </a:stretch>
        </p:blipFill>
        <p:spPr>
          <a:xfrm>
            <a:off x="20" y="5379"/>
            <a:ext cx="5181578" cy="6858000"/>
          </a:xfrm>
          <a:prstGeom prst="rect">
            <a:avLst/>
          </a:prstGeom>
        </p:spPr>
      </p:pic>
      <p:sp>
        <p:nvSpPr>
          <p:cNvPr id="3" name="Content Placeholder 2">
            <a:extLst>
              <a:ext uri="{FF2B5EF4-FFF2-40B4-BE49-F238E27FC236}">
                <a16:creationId xmlns:a16="http://schemas.microsoft.com/office/drawing/2014/main" id="{E68651B2-81EE-6242-B590-D0B9EA722C01}"/>
              </a:ext>
            </a:extLst>
          </p:cNvPr>
          <p:cNvSpPr>
            <a:spLocks noGrp="1"/>
          </p:cNvSpPr>
          <p:nvPr>
            <p:ph sz="half" idx="1"/>
          </p:nvPr>
        </p:nvSpPr>
        <p:spPr>
          <a:xfrm>
            <a:off x="5963478" y="2138901"/>
            <a:ext cx="5618922" cy="4033299"/>
          </a:xfrm>
        </p:spPr>
        <p:txBody>
          <a:bodyPr vert="horz" lIns="91440" tIns="45720" rIns="91440" bIns="45720" rtlCol="0">
            <a:normAutofit/>
          </a:bodyPr>
          <a:lstStyle/>
          <a:p>
            <a:r>
              <a:rPr lang="en-US">
                <a:solidFill>
                  <a:srgbClr val="FFFFFF"/>
                </a:solidFill>
                <a:latin typeface="+mn-lt"/>
              </a:rPr>
              <a:t>We partnered with West Seattle Rotary on their project to install vented efficient stoves to replace open fire indoor cooking and sanitary water access in a remote village, Blanca Flor, in rural Guatemala </a:t>
            </a:r>
          </a:p>
          <a:p>
            <a:endParaRPr lang="en-US">
              <a:solidFill>
                <a:srgbClr val="FFFFFF"/>
              </a:solidFill>
              <a:latin typeface="+mn-lt"/>
            </a:endParaRPr>
          </a:p>
        </p:txBody>
      </p:sp>
      <p:sp>
        <p:nvSpPr>
          <p:cNvPr id="6" name="Footer Placeholder 5">
            <a:extLst>
              <a:ext uri="{FF2B5EF4-FFF2-40B4-BE49-F238E27FC236}">
                <a16:creationId xmlns:a16="http://schemas.microsoft.com/office/drawing/2014/main" id="{492B0A93-8DAA-778C-8033-08B6F820AB66}"/>
              </a:ext>
            </a:extLst>
          </p:cNvPr>
          <p:cNvSpPr>
            <a:spLocks noGrp="1"/>
          </p:cNvSpPr>
          <p:nvPr>
            <p:ph type="ftr" sz="quarter" idx="11"/>
          </p:nvPr>
        </p:nvSpPr>
        <p:spPr>
          <a:xfrm>
            <a:off x="173736" y="6437376"/>
            <a:ext cx="3775914" cy="365125"/>
          </a:xfrm>
        </p:spPr>
        <p:txBody>
          <a:bodyPr vert="horz" lIns="91440" tIns="45720" rIns="91440" bIns="45720" rtlCol="0" anchor="ctr">
            <a:normAutofit/>
          </a:bodyPr>
          <a:lstStyle/>
          <a:p>
            <a:pPr>
              <a:spcAft>
                <a:spcPts val="600"/>
              </a:spcAft>
            </a:pPr>
            <a:r>
              <a:rPr lang="en-US" sz="1050">
                <a:solidFill>
                  <a:srgbClr val="FFFFFF"/>
                </a:solidFill>
                <a:latin typeface="+mn-lt"/>
              </a:rPr>
              <a:t>Sample Footer Text</a:t>
            </a:r>
          </a:p>
        </p:txBody>
      </p:sp>
      <p:sp>
        <p:nvSpPr>
          <p:cNvPr id="39" name="Freeform: Shape 38">
            <a:extLst>
              <a:ext uri="{FF2B5EF4-FFF2-40B4-BE49-F238E27FC236}">
                <a16:creationId xmlns:a16="http://schemas.microsoft.com/office/drawing/2014/main" id="{B4A844BD-14AA-428F-A577-AF00BC374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05014" y="3249456"/>
            <a:ext cx="2353172" cy="4863918"/>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34">
            <a:extLst>
              <a:ext uri="{FF2B5EF4-FFF2-40B4-BE49-F238E27FC236}">
                <a16:creationId xmlns:a16="http://schemas.microsoft.com/office/drawing/2014/main" id="{B5E57564-AF5B-45C2-9B42-165C77BE88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05012" y="3249456"/>
            <a:ext cx="2353172" cy="4863918"/>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Date Placeholder 4">
            <a:extLst>
              <a:ext uri="{FF2B5EF4-FFF2-40B4-BE49-F238E27FC236}">
                <a16:creationId xmlns:a16="http://schemas.microsoft.com/office/drawing/2014/main" id="{827773C5-9A4F-FF7B-925F-FE879AF7A69D}"/>
              </a:ext>
            </a:extLst>
          </p:cNvPr>
          <p:cNvSpPr>
            <a:spLocks noGrp="1"/>
          </p:cNvSpPr>
          <p:nvPr>
            <p:ph type="dt" sz="half" idx="10"/>
          </p:nvPr>
        </p:nvSpPr>
        <p:spPr>
          <a:xfrm>
            <a:off x="9323285" y="6434524"/>
            <a:ext cx="2067867" cy="365125"/>
          </a:xfrm>
        </p:spPr>
        <p:txBody>
          <a:bodyPr vert="horz" lIns="91440" tIns="45720" rIns="91440" bIns="45720" rtlCol="0" anchor="ctr">
            <a:normAutofit/>
          </a:bodyPr>
          <a:lstStyle/>
          <a:p>
            <a:pPr>
              <a:spcAft>
                <a:spcPts val="600"/>
              </a:spcAft>
            </a:pPr>
            <a:r>
              <a:rPr lang="en-US">
                <a:solidFill>
                  <a:srgbClr val="FFFFFF"/>
                </a:solidFill>
                <a:latin typeface="+mn-lt"/>
              </a:rPr>
              <a:t>2/8/20XX</a:t>
            </a:r>
          </a:p>
        </p:txBody>
      </p:sp>
      <p:sp>
        <p:nvSpPr>
          <p:cNvPr id="7" name="Slide Number Placeholder 6">
            <a:extLst>
              <a:ext uri="{FF2B5EF4-FFF2-40B4-BE49-F238E27FC236}">
                <a16:creationId xmlns:a16="http://schemas.microsoft.com/office/drawing/2014/main" id="{2E5E8A90-51F2-927A-867D-8952A0B3E9B0}"/>
              </a:ext>
            </a:extLst>
          </p:cNvPr>
          <p:cNvSpPr>
            <a:spLocks noGrp="1"/>
          </p:cNvSpPr>
          <p:nvPr>
            <p:ph type="sldNum" sz="quarter" idx="12"/>
          </p:nvPr>
        </p:nvSpPr>
        <p:spPr>
          <a:xfrm>
            <a:off x="11391152" y="6434524"/>
            <a:ext cx="693261" cy="365125"/>
          </a:xfrm>
        </p:spPr>
        <p:txBody>
          <a:bodyPr vert="horz" lIns="91440" tIns="45720" rIns="91440" bIns="45720" rtlCol="0" anchor="ctr">
            <a:normAutofit/>
          </a:bodyPr>
          <a:lstStyle/>
          <a:p>
            <a:pPr>
              <a:lnSpc>
                <a:spcPct val="90000"/>
              </a:lnSpc>
              <a:spcAft>
                <a:spcPts val="600"/>
              </a:spcAft>
            </a:pPr>
            <a:fld id="{08AB70BE-1769-45B8-85A6-0C837432C7E6}" type="slidenum">
              <a:rPr lang="en-US" sz="1900" smtClean="0">
                <a:solidFill>
                  <a:srgbClr val="FFFFFF"/>
                </a:solidFill>
                <a:latin typeface="+mj-lt"/>
              </a:rPr>
              <a:pPr>
                <a:lnSpc>
                  <a:spcPct val="90000"/>
                </a:lnSpc>
                <a:spcAft>
                  <a:spcPts val="600"/>
                </a:spcAft>
              </a:pPr>
              <a:t>14</a:t>
            </a:fld>
            <a:endParaRPr lang="en-US" sz="1900">
              <a:solidFill>
                <a:srgbClr val="FFFFFF"/>
              </a:solidFill>
              <a:latin typeface="+mj-lt"/>
            </a:endParaRPr>
          </a:p>
        </p:txBody>
      </p:sp>
    </p:spTree>
    <p:extLst>
      <p:ext uri="{BB962C8B-B14F-4D97-AF65-F5344CB8AC3E}">
        <p14:creationId xmlns:p14="http://schemas.microsoft.com/office/powerpoint/2010/main" val="231281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7A08E557-10DB-421A-876E-1AE58F8E0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6" name="Rectangle 15">
            <a:extLst>
              <a:ext uri="{FF2B5EF4-FFF2-40B4-BE49-F238E27FC236}">
                <a16:creationId xmlns:a16="http://schemas.microsoft.com/office/drawing/2014/main" id="{F09CA6CC-C9DF-440F-BE30-1167A921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F82D7C3-4329-485C-9C81-FB5BA3FA96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8146" y="0"/>
            <a:ext cx="7643854" cy="6858000"/>
          </a:xfrm>
          <a:prstGeom prst="rect">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08E5CF-1176-EEDC-680C-6DBB80AB2994}"/>
              </a:ext>
            </a:extLst>
          </p:cNvPr>
          <p:cNvSpPr>
            <a:spLocks noGrp="1"/>
          </p:cNvSpPr>
          <p:nvPr>
            <p:ph type="title"/>
          </p:nvPr>
        </p:nvSpPr>
        <p:spPr>
          <a:xfrm>
            <a:off x="5963479" y="596393"/>
            <a:ext cx="5618922" cy="1542507"/>
          </a:xfrm>
        </p:spPr>
        <p:txBody>
          <a:bodyPr vert="horz" lIns="91440" tIns="45720" rIns="91440" bIns="45720" rtlCol="0" anchor="ctr">
            <a:normAutofit/>
          </a:bodyPr>
          <a:lstStyle/>
          <a:p>
            <a:r>
              <a:rPr lang="en-US" sz="2800" b="1">
                <a:solidFill>
                  <a:srgbClr val="FFFFFF"/>
                </a:solidFill>
                <a:latin typeface="+mj-lt"/>
              </a:rPr>
              <a:t>The Healing Center </a:t>
            </a:r>
            <a:r>
              <a:rPr lang="en-US" sz="2800">
                <a:solidFill>
                  <a:srgbClr val="FFFFFF"/>
                </a:solidFill>
                <a:latin typeface="+mj-lt"/>
              </a:rPr>
              <a:t>- $500 club foundation + $500 from District 5030 matching funds</a:t>
            </a:r>
          </a:p>
        </p:txBody>
      </p:sp>
      <p:pic>
        <p:nvPicPr>
          <p:cNvPr id="9" name="Content Placeholder 8">
            <a:extLst>
              <a:ext uri="{FF2B5EF4-FFF2-40B4-BE49-F238E27FC236}">
                <a16:creationId xmlns:a16="http://schemas.microsoft.com/office/drawing/2014/main" id="{16D873ED-C551-5F86-8E56-11AD951A02D6}"/>
              </a:ext>
            </a:extLst>
          </p:cNvPr>
          <p:cNvPicPr>
            <a:picLocks noGrp="1" noChangeAspect="1"/>
          </p:cNvPicPr>
          <p:nvPr>
            <p:ph sz="half" idx="2"/>
          </p:nvPr>
        </p:nvPicPr>
        <p:blipFill>
          <a:blip r:embed="rId2"/>
          <a:srcRect t="20749" r="2" b="19693"/>
          <a:stretch>
            <a:fillRect/>
          </a:stretch>
        </p:blipFill>
        <p:spPr>
          <a:xfrm>
            <a:off x="20" y="5379"/>
            <a:ext cx="5181578" cy="6858000"/>
          </a:xfrm>
          <a:prstGeom prst="rect">
            <a:avLst/>
          </a:prstGeom>
        </p:spPr>
      </p:pic>
      <p:sp>
        <p:nvSpPr>
          <p:cNvPr id="3" name="Content Placeholder 2">
            <a:extLst>
              <a:ext uri="{FF2B5EF4-FFF2-40B4-BE49-F238E27FC236}">
                <a16:creationId xmlns:a16="http://schemas.microsoft.com/office/drawing/2014/main" id="{6DAE5693-5497-6ECF-0DEC-0BB0A59FE12D}"/>
              </a:ext>
            </a:extLst>
          </p:cNvPr>
          <p:cNvSpPr>
            <a:spLocks noGrp="1"/>
          </p:cNvSpPr>
          <p:nvPr>
            <p:ph sz="half" idx="1"/>
          </p:nvPr>
        </p:nvSpPr>
        <p:spPr>
          <a:xfrm>
            <a:off x="6052838" y="2850322"/>
            <a:ext cx="5618922" cy="1868780"/>
          </a:xfrm>
        </p:spPr>
        <p:txBody>
          <a:bodyPr vert="horz" lIns="91440" tIns="45720" rIns="91440" bIns="45720" rtlCol="0">
            <a:normAutofit/>
          </a:bodyPr>
          <a:lstStyle/>
          <a:p>
            <a:r>
              <a:rPr lang="en-US" dirty="0">
                <a:solidFill>
                  <a:srgbClr val="FFFFFF"/>
                </a:solidFill>
                <a:latin typeface="+mn-lt"/>
              </a:rPr>
              <a:t>We will sponsor a child to recover from the trauma of loss through the counselling offered by The Healing Center. </a:t>
            </a:r>
          </a:p>
        </p:txBody>
      </p:sp>
      <p:sp>
        <p:nvSpPr>
          <p:cNvPr id="6" name="Footer Placeholder 5">
            <a:extLst>
              <a:ext uri="{FF2B5EF4-FFF2-40B4-BE49-F238E27FC236}">
                <a16:creationId xmlns:a16="http://schemas.microsoft.com/office/drawing/2014/main" id="{F5052C1C-B0F1-B67D-046C-8C7A50CBC5A8}"/>
              </a:ext>
            </a:extLst>
          </p:cNvPr>
          <p:cNvSpPr>
            <a:spLocks noGrp="1"/>
          </p:cNvSpPr>
          <p:nvPr>
            <p:ph type="ftr" sz="quarter" idx="11"/>
          </p:nvPr>
        </p:nvSpPr>
        <p:spPr>
          <a:xfrm>
            <a:off x="173736" y="6437376"/>
            <a:ext cx="3775914" cy="365125"/>
          </a:xfrm>
        </p:spPr>
        <p:txBody>
          <a:bodyPr vert="horz" lIns="91440" tIns="45720" rIns="91440" bIns="45720" rtlCol="0" anchor="ctr">
            <a:normAutofit/>
          </a:bodyPr>
          <a:lstStyle/>
          <a:p>
            <a:pPr>
              <a:spcAft>
                <a:spcPts val="600"/>
              </a:spcAft>
            </a:pPr>
            <a:r>
              <a:rPr lang="en-US" sz="1050">
                <a:solidFill>
                  <a:srgbClr val="FFFFFF"/>
                </a:solidFill>
                <a:latin typeface="+mn-lt"/>
              </a:rPr>
              <a:t>Sample Footer Text</a:t>
            </a:r>
          </a:p>
        </p:txBody>
      </p:sp>
      <p:sp>
        <p:nvSpPr>
          <p:cNvPr id="20" name="Freeform: Shape 19">
            <a:extLst>
              <a:ext uri="{FF2B5EF4-FFF2-40B4-BE49-F238E27FC236}">
                <a16:creationId xmlns:a16="http://schemas.microsoft.com/office/drawing/2014/main" id="{B4A844BD-14AA-428F-A577-AF00BC374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05014" y="3249456"/>
            <a:ext cx="2353172" cy="4863918"/>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B5E57564-AF5B-45C2-9B42-165C77BE88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05012" y="3249456"/>
            <a:ext cx="2353172" cy="4863918"/>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Date Placeholder 4">
            <a:extLst>
              <a:ext uri="{FF2B5EF4-FFF2-40B4-BE49-F238E27FC236}">
                <a16:creationId xmlns:a16="http://schemas.microsoft.com/office/drawing/2014/main" id="{A131A6D8-FE1B-9141-51E0-8C4E345376DF}"/>
              </a:ext>
            </a:extLst>
          </p:cNvPr>
          <p:cNvSpPr>
            <a:spLocks noGrp="1"/>
          </p:cNvSpPr>
          <p:nvPr>
            <p:ph type="dt" sz="half" idx="10"/>
          </p:nvPr>
        </p:nvSpPr>
        <p:spPr>
          <a:xfrm>
            <a:off x="9323285" y="6434524"/>
            <a:ext cx="2067867" cy="365125"/>
          </a:xfrm>
        </p:spPr>
        <p:txBody>
          <a:bodyPr vert="horz" lIns="91440" tIns="45720" rIns="91440" bIns="45720" rtlCol="0" anchor="ctr">
            <a:normAutofit/>
          </a:bodyPr>
          <a:lstStyle/>
          <a:p>
            <a:pPr>
              <a:spcAft>
                <a:spcPts val="600"/>
              </a:spcAft>
            </a:pPr>
            <a:r>
              <a:rPr lang="en-US">
                <a:solidFill>
                  <a:srgbClr val="FFFFFF"/>
                </a:solidFill>
                <a:latin typeface="+mn-lt"/>
              </a:rPr>
              <a:t>2/8/20XX</a:t>
            </a:r>
          </a:p>
        </p:txBody>
      </p:sp>
      <p:sp>
        <p:nvSpPr>
          <p:cNvPr id="7" name="Slide Number Placeholder 6">
            <a:extLst>
              <a:ext uri="{FF2B5EF4-FFF2-40B4-BE49-F238E27FC236}">
                <a16:creationId xmlns:a16="http://schemas.microsoft.com/office/drawing/2014/main" id="{20637D3E-A0D0-C46F-BAC2-C8B078CFEF48}"/>
              </a:ext>
            </a:extLst>
          </p:cNvPr>
          <p:cNvSpPr>
            <a:spLocks noGrp="1"/>
          </p:cNvSpPr>
          <p:nvPr>
            <p:ph type="sldNum" sz="quarter" idx="12"/>
          </p:nvPr>
        </p:nvSpPr>
        <p:spPr>
          <a:xfrm>
            <a:off x="11391152" y="6434524"/>
            <a:ext cx="693261" cy="365125"/>
          </a:xfrm>
        </p:spPr>
        <p:txBody>
          <a:bodyPr vert="horz" lIns="91440" tIns="45720" rIns="91440" bIns="45720" rtlCol="0" anchor="ctr">
            <a:normAutofit/>
          </a:bodyPr>
          <a:lstStyle/>
          <a:p>
            <a:pPr>
              <a:lnSpc>
                <a:spcPct val="90000"/>
              </a:lnSpc>
              <a:spcAft>
                <a:spcPts val="600"/>
              </a:spcAft>
            </a:pPr>
            <a:fld id="{08AB70BE-1769-45B8-85A6-0C837432C7E6}" type="slidenum">
              <a:rPr lang="en-US" sz="1900">
                <a:solidFill>
                  <a:srgbClr val="FFFFFF"/>
                </a:solidFill>
                <a:latin typeface="+mj-lt"/>
              </a:rPr>
              <a:pPr>
                <a:lnSpc>
                  <a:spcPct val="90000"/>
                </a:lnSpc>
                <a:spcAft>
                  <a:spcPts val="600"/>
                </a:spcAft>
              </a:pPr>
              <a:t>15</a:t>
            </a:fld>
            <a:endParaRPr lang="en-US" sz="1900">
              <a:solidFill>
                <a:srgbClr val="FFFFFF"/>
              </a:solidFill>
              <a:latin typeface="+mj-lt"/>
            </a:endParaRPr>
          </a:p>
        </p:txBody>
      </p:sp>
    </p:spTree>
    <p:extLst>
      <p:ext uri="{BB962C8B-B14F-4D97-AF65-F5344CB8AC3E}">
        <p14:creationId xmlns:p14="http://schemas.microsoft.com/office/powerpoint/2010/main" val="127508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7A08E557-10DB-421A-876E-1AE58F8E0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6" name="Rectangle 15">
            <a:extLst>
              <a:ext uri="{FF2B5EF4-FFF2-40B4-BE49-F238E27FC236}">
                <a16:creationId xmlns:a16="http://schemas.microsoft.com/office/drawing/2014/main" id="{8354E4A1-6024-4D18-89EA-EB7EF53D3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184965AF-C953-45C8-BD68-12F8B58810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56" y="0"/>
            <a:ext cx="12186844" cy="2128964"/>
          </a:xfrm>
          <a:custGeom>
            <a:avLst/>
            <a:gdLst>
              <a:gd name="connsiteX0" fmla="*/ 0 w 12186844"/>
              <a:gd name="connsiteY0" fmla="*/ 0 h 2128964"/>
              <a:gd name="connsiteX1" fmla="*/ 12186844 w 12186844"/>
              <a:gd name="connsiteY1" fmla="*/ 0 h 2128964"/>
              <a:gd name="connsiteX2" fmla="*/ 12186844 w 12186844"/>
              <a:gd name="connsiteY2" fmla="*/ 2128964 h 2128964"/>
              <a:gd name="connsiteX3" fmla="*/ 2247277 w 12186844"/>
              <a:gd name="connsiteY3" fmla="*/ 2128964 h 2128964"/>
              <a:gd name="connsiteX4" fmla="*/ 2326545 w 12186844"/>
              <a:gd name="connsiteY4" fmla="*/ 2125211 h 2128964"/>
              <a:gd name="connsiteX5" fmla="*/ 2191729 w 12186844"/>
              <a:gd name="connsiteY5" fmla="*/ 2118828 h 2128964"/>
              <a:gd name="connsiteX6" fmla="*/ 66975 w 12186844"/>
              <a:gd name="connsiteY6" fmla="*/ 349781 h 212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6844" h="2128964">
                <a:moveTo>
                  <a:pt x="0" y="0"/>
                </a:moveTo>
                <a:lnTo>
                  <a:pt x="12186844" y="0"/>
                </a:lnTo>
                <a:lnTo>
                  <a:pt x="12186844" y="2128964"/>
                </a:lnTo>
                <a:lnTo>
                  <a:pt x="2247277" y="2128964"/>
                </a:lnTo>
                <a:lnTo>
                  <a:pt x="2326545" y="2125211"/>
                </a:lnTo>
                <a:lnTo>
                  <a:pt x="2191729" y="2118828"/>
                </a:lnTo>
                <a:cubicBezTo>
                  <a:pt x="1174891" y="2022044"/>
                  <a:pt x="338983" y="1304706"/>
                  <a:pt x="66975" y="34978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2DECE677-C1FD-4829-8D4A-3C19A04A3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33672" y="0"/>
            <a:ext cx="2353172" cy="2431959"/>
          </a:xfrm>
          <a:custGeom>
            <a:avLst/>
            <a:gdLst>
              <a:gd name="connsiteX0" fmla="*/ 0 w 2353172"/>
              <a:gd name="connsiteY0" fmla="*/ 0 h 2431959"/>
              <a:gd name="connsiteX1" fmla="*/ 2353172 w 2353172"/>
              <a:gd name="connsiteY1" fmla="*/ 0 h 2431959"/>
              <a:gd name="connsiteX2" fmla="*/ 2353172 w 2353172"/>
              <a:gd name="connsiteY2" fmla="*/ 2431959 h 2431959"/>
              <a:gd name="connsiteX3" fmla="*/ 2352312 w 2353172"/>
              <a:gd name="connsiteY3" fmla="*/ 2431959 h 2431959"/>
              <a:gd name="connsiteX4" fmla="*/ 2340504 w 2353172"/>
              <a:gd name="connsiteY4" fmla="*/ 2198113 h 2431959"/>
              <a:gd name="connsiteX5" fmla="*/ 134816 w 2353172"/>
              <a:gd name="connsiteY5" fmla="*/ 6383 h 243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3172" h="2431959">
                <a:moveTo>
                  <a:pt x="0" y="0"/>
                </a:moveTo>
                <a:lnTo>
                  <a:pt x="2353172" y="0"/>
                </a:lnTo>
                <a:lnTo>
                  <a:pt x="2353172" y="2431959"/>
                </a:lnTo>
                <a:lnTo>
                  <a:pt x="2352312" y="2431959"/>
                </a:lnTo>
                <a:lnTo>
                  <a:pt x="2340504" y="2198113"/>
                </a:lnTo>
                <a:cubicBezTo>
                  <a:pt x="2222700" y="1038123"/>
                  <a:pt x="1296917" y="116993"/>
                  <a:pt x="134816" y="6383"/>
                </a:cubicBez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3F968EF-7045-CCE8-C7A6-CEB883AE8428}"/>
              </a:ext>
            </a:extLst>
          </p:cNvPr>
          <p:cNvSpPr>
            <a:spLocks noGrp="1"/>
          </p:cNvSpPr>
          <p:nvPr>
            <p:ph type="title"/>
          </p:nvPr>
        </p:nvSpPr>
        <p:spPr>
          <a:xfrm>
            <a:off x="914400" y="510988"/>
            <a:ext cx="9344578" cy="1156448"/>
          </a:xfrm>
        </p:spPr>
        <p:txBody>
          <a:bodyPr vert="horz" lIns="91440" tIns="45720" rIns="91440" bIns="45720" rtlCol="0" anchor="ctr">
            <a:normAutofit/>
          </a:bodyPr>
          <a:lstStyle/>
          <a:p>
            <a:r>
              <a:rPr lang="en-US" sz="3400" b="1">
                <a:solidFill>
                  <a:srgbClr val="FFFFFF"/>
                </a:solidFill>
                <a:latin typeface="+mj-lt"/>
              </a:rPr>
              <a:t>Hunger Intervention Program</a:t>
            </a:r>
            <a:r>
              <a:rPr lang="en-US" sz="3400">
                <a:solidFill>
                  <a:srgbClr val="FFFFFF"/>
                </a:solidFill>
                <a:latin typeface="+mj-lt"/>
              </a:rPr>
              <a:t> - $1,000</a:t>
            </a:r>
            <a:br>
              <a:rPr lang="en-US" sz="3400">
                <a:solidFill>
                  <a:srgbClr val="FFFFFF"/>
                </a:solidFill>
                <a:latin typeface="+mj-lt"/>
              </a:rPr>
            </a:br>
            <a:endParaRPr lang="en-US" sz="3400">
              <a:solidFill>
                <a:srgbClr val="FFFFFF"/>
              </a:solidFill>
              <a:latin typeface="+mj-lt"/>
            </a:endParaRPr>
          </a:p>
        </p:txBody>
      </p:sp>
      <p:sp>
        <p:nvSpPr>
          <p:cNvPr id="4" name="Content Placeholder 3">
            <a:extLst>
              <a:ext uri="{FF2B5EF4-FFF2-40B4-BE49-F238E27FC236}">
                <a16:creationId xmlns:a16="http://schemas.microsoft.com/office/drawing/2014/main" id="{9A107FEC-52BE-2DB1-5E05-D1B4382FCE1A}"/>
              </a:ext>
            </a:extLst>
          </p:cNvPr>
          <p:cNvSpPr>
            <a:spLocks noGrp="1"/>
          </p:cNvSpPr>
          <p:nvPr>
            <p:ph sz="half" idx="2"/>
          </p:nvPr>
        </p:nvSpPr>
        <p:spPr>
          <a:xfrm>
            <a:off x="914401" y="2593074"/>
            <a:ext cx="4033520" cy="3579126"/>
          </a:xfrm>
        </p:spPr>
        <p:txBody>
          <a:bodyPr vert="horz" lIns="91440" tIns="45720" rIns="91440" bIns="45720" rtlCol="0">
            <a:normAutofit/>
          </a:bodyPr>
          <a:lstStyle/>
          <a:p>
            <a:r>
              <a:rPr lang="en-US" dirty="0">
                <a:latin typeface="+mn-lt"/>
              </a:rPr>
              <a:t>We support the grant led by Lake Forest Park Rotary to provide healthy food to distressed families in our community through the Hunger Intervention Program. </a:t>
            </a:r>
          </a:p>
        </p:txBody>
      </p:sp>
      <p:pic>
        <p:nvPicPr>
          <p:cNvPr id="9" name="Content Placeholder 8">
            <a:extLst>
              <a:ext uri="{FF2B5EF4-FFF2-40B4-BE49-F238E27FC236}">
                <a16:creationId xmlns:a16="http://schemas.microsoft.com/office/drawing/2014/main" id="{766D2F23-E223-67B7-86FE-ECDC0B83A5A5}"/>
              </a:ext>
            </a:extLst>
          </p:cNvPr>
          <p:cNvPicPr>
            <a:picLocks noGrp="1" noChangeAspect="1"/>
          </p:cNvPicPr>
          <p:nvPr>
            <p:ph sz="half" idx="1"/>
          </p:nvPr>
        </p:nvPicPr>
        <p:blipFill>
          <a:blip r:embed="rId2"/>
          <a:stretch>
            <a:fillRect/>
          </a:stretch>
        </p:blipFill>
        <p:spPr>
          <a:xfrm>
            <a:off x="5547360" y="2431958"/>
            <a:ext cx="6035041" cy="3771901"/>
          </a:xfrm>
          <a:prstGeom prst="rect">
            <a:avLst/>
          </a:prstGeom>
        </p:spPr>
      </p:pic>
      <p:sp>
        <p:nvSpPr>
          <p:cNvPr id="6" name="Footer Placeholder 5">
            <a:extLst>
              <a:ext uri="{FF2B5EF4-FFF2-40B4-BE49-F238E27FC236}">
                <a16:creationId xmlns:a16="http://schemas.microsoft.com/office/drawing/2014/main" id="{CDF582A2-8CD6-70A3-B9A8-6B8B31A96D3C}"/>
              </a:ext>
            </a:extLst>
          </p:cNvPr>
          <p:cNvSpPr>
            <a:spLocks noGrp="1"/>
          </p:cNvSpPr>
          <p:nvPr>
            <p:ph type="ftr" sz="quarter" idx="11"/>
          </p:nvPr>
        </p:nvSpPr>
        <p:spPr>
          <a:xfrm>
            <a:off x="173736" y="6437376"/>
            <a:ext cx="3775914" cy="365125"/>
          </a:xfrm>
        </p:spPr>
        <p:txBody>
          <a:bodyPr vert="horz" lIns="91440" tIns="45720" rIns="91440" bIns="45720" rtlCol="0" anchor="ctr">
            <a:normAutofit/>
          </a:bodyPr>
          <a:lstStyle/>
          <a:p>
            <a:pPr>
              <a:spcAft>
                <a:spcPts val="600"/>
              </a:spcAft>
            </a:pPr>
            <a:r>
              <a:rPr lang="en-US" sz="1050" kern="1200" spc="50" baseline="0">
                <a:solidFill>
                  <a:schemeClr val="accent2"/>
                </a:solidFill>
                <a:latin typeface="+mn-lt"/>
                <a:ea typeface="+mn-ea"/>
                <a:cs typeface="+mn-cs"/>
              </a:rPr>
              <a:t>Sample Footer Text</a:t>
            </a:r>
          </a:p>
        </p:txBody>
      </p:sp>
      <p:sp>
        <p:nvSpPr>
          <p:cNvPr id="5" name="Date Placeholder 4">
            <a:extLst>
              <a:ext uri="{FF2B5EF4-FFF2-40B4-BE49-F238E27FC236}">
                <a16:creationId xmlns:a16="http://schemas.microsoft.com/office/drawing/2014/main" id="{8378E9D0-10A0-8A94-37EB-AC9C90E82A55}"/>
              </a:ext>
            </a:extLst>
          </p:cNvPr>
          <p:cNvSpPr>
            <a:spLocks noGrp="1"/>
          </p:cNvSpPr>
          <p:nvPr>
            <p:ph type="dt" sz="half" idx="10"/>
          </p:nvPr>
        </p:nvSpPr>
        <p:spPr>
          <a:xfrm>
            <a:off x="9323285" y="6434524"/>
            <a:ext cx="2067867" cy="365125"/>
          </a:xfrm>
        </p:spPr>
        <p:txBody>
          <a:bodyPr vert="horz" lIns="91440" tIns="45720" rIns="91440" bIns="45720" rtlCol="0" anchor="ctr">
            <a:normAutofit/>
          </a:bodyPr>
          <a:lstStyle/>
          <a:p>
            <a:pPr>
              <a:spcAft>
                <a:spcPts val="600"/>
              </a:spcAft>
            </a:pPr>
            <a:r>
              <a:rPr lang="en-US">
                <a:solidFill>
                  <a:schemeClr val="accent2"/>
                </a:solidFill>
                <a:latin typeface="+mn-lt"/>
              </a:rPr>
              <a:t>2/8/20XX</a:t>
            </a:r>
          </a:p>
        </p:txBody>
      </p:sp>
      <p:sp>
        <p:nvSpPr>
          <p:cNvPr id="7" name="Slide Number Placeholder 6">
            <a:extLst>
              <a:ext uri="{FF2B5EF4-FFF2-40B4-BE49-F238E27FC236}">
                <a16:creationId xmlns:a16="http://schemas.microsoft.com/office/drawing/2014/main" id="{DDB4F404-BB53-C9DC-E55C-97A87FD7CDA2}"/>
              </a:ext>
            </a:extLst>
          </p:cNvPr>
          <p:cNvSpPr>
            <a:spLocks noGrp="1"/>
          </p:cNvSpPr>
          <p:nvPr>
            <p:ph type="sldNum" sz="quarter" idx="12"/>
          </p:nvPr>
        </p:nvSpPr>
        <p:spPr>
          <a:xfrm>
            <a:off x="11391152" y="6434524"/>
            <a:ext cx="693261" cy="365125"/>
          </a:xfrm>
        </p:spPr>
        <p:txBody>
          <a:bodyPr vert="horz" lIns="91440" tIns="45720" rIns="91440" bIns="45720" rtlCol="0" anchor="ctr">
            <a:normAutofit/>
          </a:bodyPr>
          <a:lstStyle/>
          <a:p>
            <a:pPr>
              <a:lnSpc>
                <a:spcPct val="90000"/>
              </a:lnSpc>
              <a:spcAft>
                <a:spcPts val="600"/>
              </a:spcAft>
            </a:pPr>
            <a:fld id="{08AB70BE-1769-45B8-85A6-0C837432C7E6}" type="slidenum">
              <a:rPr lang="en-US" sz="1900">
                <a:solidFill>
                  <a:schemeClr val="accent2"/>
                </a:solidFill>
                <a:latin typeface="+mj-lt"/>
              </a:rPr>
              <a:pPr>
                <a:lnSpc>
                  <a:spcPct val="90000"/>
                </a:lnSpc>
                <a:spcAft>
                  <a:spcPts val="600"/>
                </a:spcAft>
              </a:pPr>
              <a:t>16</a:t>
            </a:fld>
            <a:endParaRPr lang="en-US" sz="1900">
              <a:solidFill>
                <a:schemeClr val="accent2"/>
              </a:solidFill>
              <a:latin typeface="+mj-lt"/>
            </a:endParaRPr>
          </a:p>
        </p:txBody>
      </p:sp>
    </p:spTree>
    <p:extLst>
      <p:ext uri="{BB962C8B-B14F-4D97-AF65-F5344CB8AC3E}">
        <p14:creationId xmlns:p14="http://schemas.microsoft.com/office/powerpoint/2010/main" val="23050743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39134-9D57-3DEC-EC56-6CF0FA352952}"/>
              </a:ext>
            </a:extLst>
          </p:cNvPr>
          <p:cNvSpPr>
            <a:spLocks noGrp="1"/>
          </p:cNvSpPr>
          <p:nvPr>
            <p:ph type="title"/>
          </p:nvPr>
        </p:nvSpPr>
        <p:spPr>
          <a:xfrm>
            <a:off x="908775" y="325120"/>
            <a:ext cx="10202248" cy="1981200"/>
          </a:xfrm>
        </p:spPr>
        <p:txBody>
          <a:bodyPr>
            <a:normAutofit fontScale="90000"/>
          </a:bodyPr>
          <a:lstStyle/>
          <a:p>
            <a:r>
              <a:rPr lang="en-US" b="1" dirty="0"/>
              <a:t>Mainstay </a:t>
            </a:r>
            <a:r>
              <a:rPr lang="en-US" dirty="0"/>
              <a:t>- $4,000 of club funds plus $4,000 from partner clubs, $250 from Rotaract, district matching money of $8,000 and $668 from club members</a:t>
            </a:r>
          </a:p>
        </p:txBody>
      </p:sp>
      <p:sp>
        <p:nvSpPr>
          <p:cNvPr id="3" name="Content Placeholder 2">
            <a:extLst>
              <a:ext uri="{FF2B5EF4-FFF2-40B4-BE49-F238E27FC236}">
                <a16:creationId xmlns:a16="http://schemas.microsoft.com/office/drawing/2014/main" id="{181C63FD-1C20-B6B7-196F-B2BA5526DAB4}"/>
              </a:ext>
            </a:extLst>
          </p:cNvPr>
          <p:cNvSpPr>
            <a:spLocks noGrp="1"/>
          </p:cNvSpPr>
          <p:nvPr>
            <p:ph sz="half" idx="1"/>
          </p:nvPr>
        </p:nvSpPr>
        <p:spPr>
          <a:xfrm>
            <a:off x="800850" y="2519643"/>
            <a:ext cx="3354590" cy="4013237"/>
          </a:xfrm>
        </p:spPr>
        <p:txBody>
          <a:bodyPr/>
          <a:lstStyle/>
          <a:p>
            <a:r>
              <a:rPr lang="en-US" dirty="0"/>
              <a:t>We provided money to buy eleven MS Surface touchscreen computers for Mainstay staff to use to facilitate job applications for learning disabled clients.</a:t>
            </a:r>
          </a:p>
          <a:p>
            <a:endParaRPr lang="en-US" dirty="0"/>
          </a:p>
        </p:txBody>
      </p:sp>
      <p:pic>
        <p:nvPicPr>
          <p:cNvPr id="9" name="Content Placeholder 8">
            <a:extLst>
              <a:ext uri="{FF2B5EF4-FFF2-40B4-BE49-F238E27FC236}">
                <a16:creationId xmlns:a16="http://schemas.microsoft.com/office/drawing/2014/main" id="{47F96355-422B-D295-1453-F30AC1B2E011}"/>
              </a:ext>
            </a:extLst>
          </p:cNvPr>
          <p:cNvPicPr>
            <a:picLocks noGrp="1" noChangeAspect="1"/>
          </p:cNvPicPr>
          <p:nvPr>
            <p:ph sz="half" idx="2"/>
          </p:nvPr>
        </p:nvPicPr>
        <p:blipFill>
          <a:blip r:embed="rId2"/>
          <a:stretch>
            <a:fillRect/>
          </a:stretch>
        </p:blipFill>
        <p:spPr>
          <a:xfrm>
            <a:off x="4091847" y="2672081"/>
            <a:ext cx="6771416" cy="2889214"/>
          </a:xfrm>
        </p:spPr>
      </p:pic>
      <p:sp>
        <p:nvSpPr>
          <p:cNvPr id="5" name="Date Placeholder 4">
            <a:extLst>
              <a:ext uri="{FF2B5EF4-FFF2-40B4-BE49-F238E27FC236}">
                <a16:creationId xmlns:a16="http://schemas.microsoft.com/office/drawing/2014/main" id="{609300B9-DF5B-2F51-0B56-ECFDEA6C9F0C}"/>
              </a:ext>
            </a:extLst>
          </p:cNvPr>
          <p:cNvSpPr>
            <a:spLocks noGrp="1"/>
          </p:cNvSpPr>
          <p:nvPr>
            <p:ph type="dt" sz="half" idx="10"/>
          </p:nvPr>
        </p:nvSpPr>
        <p:spPr/>
        <p:txBody>
          <a:bodyPr/>
          <a:lstStyle/>
          <a:p>
            <a:r>
              <a:rPr lang="en-US"/>
              <a:t>2/8/20XX</a:t>
            </a:r>
            <a:endParaRPr lang="en-US" dirty="0"/>
          </a:p>
        </p:txBody>
      </p:sp>
      <p:sp>
        <p:nvSpPr>
          <p:cNvPr id="6" name="Footer Placeholder 5">
            <a:extLst>
              <a:ext uri="{FF2B5EF4-FFF2-40B4-BE49-F238E27FC236}">
                <a16:creationId xmlns:a16="http://schemas.microsoft.com/office/drawing/2014/main" id="{E3471546-A694-0D23-6204-2DD65978C253}"/>
              </a:ext>
            </a:extLst>
          </p:cNvPr>
          <p:cNvSpPr>
            <a:spLocks noGrp="1"/>
          </p:cNvSpPr>
          <p:nvPr>
            <p:ph type="ftr" sz="quarter" idx="11"/>
          </p:nvPr>
        </p:nvSpPr>
        <p:spPr/>
        <p:txBody>
          <a:bodyPr/>
          <a:lstStyle/>
          <a:p>
            <a:r>
              <a:rPr lang="en-US"/>
              <a:t>Sample Footer Text</a:t>
            </a:r>
            <a:endParaRPr lang="en-US" dirty="0"/>
          </a:p>
        </p:txBody>
      </p:sp>
      <p:sp>
        <p:nvSpPr>
          <p:cNvPr id="7" name="Slide Number Placeholder 6">
            <a:extLst>
              <a:ext uri="{FF2B5EF4-FFF2-40B4-BE49-F238E27FC236}">
                <a16:creationId xmlns:a16="http://schemas.microsoft.com/office/drawing/2014/main" id="{34C2C6C8-684D-3880-AD3B-61732A734512}"/>
              </a:ext>
            </a:extLst>
          </p:cNvPr>
          <p:cNvSpPr>
            <a:spLocks noGrp="1"/>
          </p:cNvSpPr>
          <p:nvPr>
            <p:ph type="sldNum" sz="quarter" idx="12"/>
          </p:nvPr>
        </p:nvSpPr>
        <p:spPr/>
        <p:txBody>
          <a:bodyPr/>
          <a:lstStyle/>
          <a:p>
            <a:fld id="{08AB70BE-1769-45B8-85A6-0C837432C7E6}" type="slidenum">
              <a:rPr lang="en-US" smtClean="0"/>
              <a:pPr/>
              <a:t>17</a:t>
            </a:fld>
            <a:endParaRPr lang="en-US" dirty="0"/>
          </a:p>
        </p:txBody>
      </p:sp>
    </p:spTree>
    <p:extLst>
      <p:ext uri="{BB962C8B-B14F-4D97-AF65-F5344CB8AC3E}">
        <p14:creationId xmlns:p14="http://schemas.microsoft.com/office/powerpoint/2010/main" val="37219869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7A08E557-10DB-421A-876E-1AE58F8E0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6" name="Rectangle 15">
            <a:extLst>
              <a:ext uri="{FF2B5EF4-FFF2-40B4-BE49-F238E27FC236}">
                <a16:creationId xmlns:a16="http://schemas.microsoft.com/office/drawing/2014/main" id="{FBA4298C-3B35-4490-B20E-FE53B85610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7747F40-F9BD-47EC-AE13-27CA7BBEF9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BE7AB8-7EDB-78BE-A8E8-1075ADB83148}"/>
              </a:ext>
            </a:extLst>
          </p:cNvPr>
          <p:cNvSpPr>
            <a:spLocks noGrp="1"/>
          </p:cNvSpPr>
          <p:nvPr>
            <p:ph type="title"/>
          </p:nvPr>
        </p:nvSpPr>
        <p:spPr>
          <a:xfrm>
            <a:off x="914401" y="621846"/>
            <a:ext cx="9914859" cy="1036833"/>
          </a:xfrm>
        </p:spPr>
        <p:txBody>
          <a:bodyPr vert="horz" lIns="91440" tIns="45720" rIns="91440" bIns="45720" rtlCol="0" anchor="ctr">
            <a:normAutofit/>
          </a:bodyPr>
          <a:lstStyle/>
          <a:p>
            <a:r>
              <a:rPr lang="en-US" sz="3400" b="1">
                <a:solidFill>
                  <a:srgbClr val="FFFFFF"/>
                </a:solidFill>
                <a:latin typeface="+mj-lt"/>
              </a:rPr>
              <a:t>Outdoors for All </a:t>
            </a:r>
            <a:r>
              <a:rPr lang="en-US" sz="3400">
                <a:solidFill>
                  <a:srgbClr val="FFFFFF"/>
                </a:solidFill>
                <a:latin typeface="+mj-lt"/>
              </a:rPr>
              <a:t>- $8,160</a:t>
            </a:r>
            <a:br>
              <a:rPr lang="en-US" sz="3400">
                <a:solidFill>
                  <a:srgbClr val="FFFFFF"/>
                </a:solidFill>
                <a:latin typeface="+mj-lt"/>
              </a:rPr>
            </a:br>
            <a:endParaRPr lang="en-US" sz="3400">
              <a:solidFill>
                <a:srgbClr val="FFFFFF"/>
              </a:solidFill>
              <a:latin typeface="+mj-lt"/>
            </a:endParaRPr>
          </a:p>
        </p:txBody>
      </p:sp>
      <p:sp>
        <p:nvSpPr>
          <p:cNvPr id="20" name="Freeform: Shape 19">
            <a:extLst>
              <a:ext uri="{FF2B5EF4-FFF2-40B4-BE49-F238E27FC236}">
                <a16:creationId xmlns:a16="http://schemas.microsoft.com/office/drawing/2014/main" id="{A115D65E-0C93-4C40-B736-E34E0BBEC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6424" y="2132695"/>
            <a:ext cx="8231814" cy="4725305"/>
          </a:xfrm>
          <a:custGeom>
            <a:avLst/>
            <a:gdLst>
              <a:gd name="connsiteX0" fmla="*/ 5778056 w 8231814"/>
              <a:gd name="connsiteY0" fmla="*/ 0 h 4725305"/>
              <a:gd name="connsiteX1" fmla="*/ 8219146 w 8231814"/>
              <a:gd name="connsiteY1" fmla="*/ 2202876 h 4725305"/>
              <a:gd name="connsiteX2" fmla="*/ 8230954 w 8231814"/>
              <a:gd name="connsiteY2" fmla="*/ 2436722 h 4725305"/>
              <a:gd name="connsiteX3" fmla="*/ 8231814 w 8231814"/>
              <a:gd name="connsiteY3" fmla="*/ 2436722 h 4725305"/>
              <a:gd name="connsiteX4" fmla="*/ 8231814 w 8231814"/>
              <a:gd name="connsiteY4" fmla="*/ 2453759 h 4725305"/>
              <a:gd name="connsiteX5" fmla="*/ 8231814 w 8231814"/>
              <a:gd name="connsiteY5" fmla="*/ 4725305 h 4725305"/>
              <a:gd name="connsiteX6" fmla="*/ 0 w 8231814"/>
              <a:gd name="connsiteY6" fmla="*/ 4725305 h 4725305"/>
              <a:gd name="connsiteX7" fmla="*/ 0 w 8231814"/>
              <a:gd name="connsiteY7" fmla="*/ 2797 h 4725305"/>
              <a:gd name="connsiteX8" fmla="*/ 5667466 w 8231814"/>
              <a:gd name="connsiteY8" fmla="*/ 2797 h 4725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1814" h="4725305">
                <a:moveTo>
                  <a:pt x="5778056" y="0"/>
                </a:moveTo>
                <a:cubicBezTo>
                  <a:pt x="7048530" y="0"/>
                  <a:pt x="8093488" y="965554"/>
                  <a:pt x="8219146" y="2202876"/>
                </a:cubicBezTo>
                <a:lnTo>
                  <a:pt x="8230954" y="2436722"/>
                </a:lnTo>
                <a:lnTo>
                  <a:pt x="8231814" y="2436722"/>
                </a:lnTo>
                <a:lnTo>
                  <a:pt x="8231814" y="2453759"/>
                </a:lnTo>
                <a:lnTo>
                  <a:pt x="8231814" y="4725305"/>
                </a:lnTo>
                <a:lnTo>
                  <a:pt x="0" y="4725305"/>
                </a:lnTo>
                <a:lnTo>
                  <a:pt x="0" y="2797"/>
                </a:lnTo>
                <a:lnTo>
                  <a:pt x="5667466" y="2797"/>
                </a:ln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Content Placeholder 8">
            <a:extLst>
              <a:ext uri="{FF2B5EF4-FFF2-40B4-BE49-F238E27FC236}">
                <a16:creationId xmlns:a16="http://schemas.microsoft.com/office/drawing/2014/main" id="{15A9CA12-B3B3-9CC0-295E-F083CF634968}"/>
              </a:ext>
            </a:extLst>
          </p:cNvPr>
          <p:cNvPicPr>
            <a:picLocks noGrp="1" noChangeAspect="1"/>
          </p:cNvPicPr>
          <p:nvPr>
            <p:ph sz="half" idx="1"/>
          </p:nvPr>
        </p:nvPicPr>
        <p:blipFill>
          <a:blip r:embed="rId2"/>
          <a:srcRect l="17326" r="18041" b="1"/>
          <a:stretch>
            <a:fillRect/>
          </a:stretch>
        </p:blipFill>
        <p:spPr>
          <a:xfrm>
            <a:off x="20" y="1206312"/>
            <a:ext cx="5110460" cy="5651687"/>
          </a:xfrm>
          <a:prstGeom prst="rect">
            <a:avLst/>
          </a:prstGeom>
        </p:spPr>
      </p:pic>
      <p:sp>
        <p:nvSpPr>
          <p:cNvPr id="4" name="Content Placeholder 3">
            <a:extLst>
              <a:ext uri="{FF2B5EF4-FFF2-40B4-BE49-F238E27FC236}">
                <a16:creationId xmlns:a16="http://schemas.microsoft.com/office/drawing/2014/main" id="{039E9A64-819A-060A-24B3-B3D67AA0A43D}"/>
              </a:ext>
            </a:extLst>
          </p:cNvPr>
          <p:cNvSpPr>
            <a:spLocks noGrp="1"/>
          </p:cNvSpPr>
          <p:nvPr>
            <p:ph sz="half" idx="2"/>
          </p:nvPr>
        </p:nvSpPr>
        <p:spPr>
          <a:xfrm>
            <a:off x="5804664" y="2609642"/>
            <a:ext cx="6080078" cy="3502001"/>
          </a:xfrm>
        </p:spPr>
        <p:txBody>
          <a:bodyPr vert="horz" lIns="91440" tIns="45720" rIns="91440" bIns="45720" rtlCol="0" anchor="t">
            <a:normAutofit/>
          </a:bodyPr>
          <a:lstStyle/>
          <a:p>
            <a:r>
              <a:rPr lang="en-US" dirty="0">
                <a:solidFill>
                  <a:srgbClr val="FFFFFF"/>
                </a:solidFill>
                <a:latin typeface="+mn-lt"/>
              </a:rPr>
              <a:t>We shared the proceeds of The Big Taste to support OFA’s program of providing adaptive equipment use and outdoor recreational experiences to people who otherwise would not have access.</a:t>
            </a:r>
          </a:p>
          <a:p>
            <a:endParaRPr lang="en-US" dirty="0">
              <a:solidFill>
                <a:srgbClr val="FFFFFF"/>
              </a:solidFill>
              <a:latin typeface="+mn-lt"/>
            </a:endParaRPr>
          </a:p>
        </p:txBody>
      </p:sp>
      <p:sp>
        <p:nvSpPr>
          <p:cNvPr id="22" name="Freeform: Shape 21">
            <a:extLst>
              <a:ext uri="{FF2B5EF4-FFF2-40B4-BE49-F238E27FC236}">
                <a16:creationId xmlns:a16="http://schemas.microsoft.com/office/drawing/2014/main" id="{A2EF89B5-146A-40CD-9E37-AE6B8156D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8353" y="-127662"/>
            <a:ext cx="2343647" cy="4520714"/>
          </a:xfrm>
          <a:custGeom>
            <a:avLst/>
            <a:gdLst>
              <a:gd name="connsiteX0" fmla="*/ 2343647 w 2343647"/>
              <a:gd name="connsiteY0" fmla="*/ 0 h 4520714"/>
              <a:gd name="connsiteX1" fmla="*/ 2343647 w 2343647"/>
              <a:gd name="connsiteY1" fmla="*/ 4520714 h 4520714"/>
              <a:gd name="connsiteX2" fmla="*/ 2340504 w 2343647"/>
              <a:gd name="connsiteY2" fmla="*/ 4458470 h 4520714"/>
              <a:gd name="connsiteX3" fmla="*/ 134816 w 2343647"/>
              <a:gd name="connsiteY3" fmla="*/ 2266740 h 4520714"/>
              <a:gd name="connsiteX4" fmla="*/ 0 w 2343647"/>
              <a:gd name="connsiteY4" fmla="*/ 2260357 h 4520714"/>
              <a:gd name="connsiteX5" fmla="*/ 134816 w 2343647"/>
              <a:gd name="connsiteY5" fmla="*/ 2253974 h 4520714"/>
              <a:gd name="connsiteX6" fmla="*/ 2340504 w 2343647"/>
              <a:gd name="connsiteY6" fmla="*/ 62243 h 4520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3647" h="4520714">
                <a:moveTo>
                  <a:pt x="2343647" y="0"/>
                </a:moveTo>
                <a:lnTo>
                  <a:pt x="2343647" y="4520714"/>
                </a:lnTo>
                <a:lnTo>
                  <a:pt x="2340504" y="4458470"/>
                </a:lnTo>
                <a:cubicBezTo>
                  <a:pt x="2222700" y="3298480"/>
                  <a:pt x="1296917" y="2377350"/>
                  <a:pt x="134816" y="2266740"/>
                </a:cubicBezTo>
                <a:lnTo>
                  <a:pt x="0" y="2260357"/>
                </a:lnTo>
                <a:lnTo>
                  <a:pt x="134816" y="2253974"/>
                </a:lnTo>
                <a:cubicBezTo>
                  <a:pt x="1296917" y="2143364"/>
                  <a:pt x="2222700" y="1222233"/>
                  <a:pt x="2340504" y="62243"/>
                </a:cubicBezTo>
                <a:close/>
              </a:path>
            </a:pathLst>
          </a:cu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ooter Placeholder 5">
            <a:extLst>
              <a:ext uri="{FF2B5EF4-FFF2-40B4-BE49-F238E27FC236}">
                <a16:creationId xmlns:a16="http://schemas.microsoft.com/office/drawing/2014/main" id="{BBA050BF-7357-4161-1596-A191DB8CC14C}"/>
              </a:ext>
            </a:extLst>
          </p:cNvPr>
          <p:cNvSpPr>
            <a:spLocks noGrp="1"/>
          </p:cNvSpPr>
          <p:nvPr>
            <p:ph type="ftr" sz="quarter" idx="11"/>
          </p:nvPr>
        </p:nvSpPr>
        <p:spPr>
          <a:xfrm>
            <a:off x="173736" y="6437376"/>
            <a:ext cx="3775914" cy="365125"/>
          </a:xfrm>
        </p:spPr>
        <p:txBody>
          <a:bodyPr vert="horz" lIns="91440" tIns="45720" rIns="91440" bIns="45720" rtlCol="0" anchor="ctr">
            <a:normAutofit/>
          </a:bodyPr>
          <a:lstStyle/>
          <a:p>
            <a:pPr>
              <a:spcAft>
                <a:spcPts val="600"/>
              </a:spcAft>
            </a:pPr>
            <a:r>
              <a:rPr lang="en-US" sz="1050">
                <a:solidFill>
                  <a:srgbClr val="FFFFFF"/>
                </a:solidFill>
                <a:latin typeface="+mn-lt"/>
              </a:rPr>
              <a:t>Sample Footer Text</a:t>
            </a:r>
          </a:p>
        </p:txBody>
      </p:sp>
      <p:sp>
        <p:nvSpPr>
          <p:cNvPr id="5" name="Date Placeholder 4">
            <a:extLst>
              <a:ext uri="{FF2B5EF4-FFF2-40B4-BE49-F238E27FC236}">
                <a16:creationId xmlns:a16="http://schemas.microsoft.com/office/drawing/2014/main" id="{8F97744C-3559-976B-405B-EF5C4B1738E5}"/>
              </a:ext>
            </a:extLst>
          </p:cNvPr>
          <p:cNvSpPr>
            <a:spLocks noGrp="1"/>
          </p:cNvSpPr>
          <p:nvPr>
            <p:ph type="dt" sz="half" idx="10"/>
          </p:nvPr>
        </p:nvSpPr>
        <p:spPr>
          <a:xfrm>
            <a:off x="9323285" y="6434524"/>
            <a:ext cx="2067867" cy="365125"/>
          </a:xfrm>
        </p:spPr>
        <p:txBody>
          <a:bodyPr vert="horz" lIns="91440" tIns="45720" rIns="91440" bIns="45720" rtlCol="0" anchor="ctr">
            <a:normAutofit/>
          </a:bodyPr>
          <a:lstStyle/>
          <a:p>
            <a:pPr>
              <a:spcAft>
                <a:spcPts val="600"/>
              </a:spcAft>
            </a:pPr>
            <a:r>
              <a:rPr lang="en-US">
                <a:solidFill>
                  <a:srgbClr val="FFFFFF"/>
                </a:solidFill>
                <a:latin typeface="+mn-lt"/>
              </a:rPr>
              <a:t>2/8/20XX</a:t>
            </a:r>
          </a:p>
        </p:txBody>
      </p:sp>
      <p:sp>
        <p:nvSpPr>
          <p:cNvPr id="7" name="Slide Number Placeholder 6">
            <a:extLst>
              <a:ext uri="{FF2B5EF4-FFF2-40B4-BE49-F238E27FC236}">
                <a16:creationId xmlns:a16="http://schemas.microsoft.com/office/drawing/2014/main" id="{9B611509-8B68-6F48-CD90-D1821138CDD1}"/>
              </a:ext>
            </a:extLst>
          </p:cNvPr>
          <p:cNvSpPr>
            <a:spLocks noGrp="1"/>
          </p:cNvSpPr>
          <p:nvPr>
            <p:ph type="sldNum" sz="quarter" idx="12"/>
          </p:nvPr>
        </p:nvSpPr>
        <p:spPr>
          <a:xfrm>
            <a:off x="11391152" y="6434524"/>
            <a:ext cx="693261" cy="365125"/>
          </a:xfrm>
        </p:spPr>
        <p:txBody>
          <a:bodyPr vert="horz" lIns="91440" tIns="45720" rIns="91440" bIns="45720" rtlCol="0" anchor="ctr">
            <a:normAutofit/>
          </a:bodyPr>
          <a:lstStyle/>
          <a:p>
            <a:pPr>
              <a:lnSpc>
                <a:spcPct val="90000"/>
              </a:lnSpc>
              <a:spcAft>
                <a:spcPts val="600"/>
              </a:spcAft>
            </a:pPr>
            <a:fld id="{08AB70BE-1769-45B8-85A6-0C837432C7E6}" type="slidenum">
              <a:rPr lang="en-US" sz="1900">
                <a:solidFill>
                  <a:srgbClr val="FFFFFF"/>
                </a:solidFill>
                <a:latin typeface="+mj-lt"/>
              </a:rPr>
              <a:pPr>
                <a:lnSpc>
                  <a:spcPct val="90000"/>
                </a:lnSpc>
                <a:spcAft>
                  <a:spcPts val="600"/>
                </a:spcAft>
              </a:pPr>
              <a:t>18</a:t>
            </a:fld>
            <a:endParaRPr lang="en-US" sz="1900">
              <a:solidFill>
                <a:srgbClr val="FFFFFF"/>
              </a:solidFill>
              <a:latin typeface="+mj-lt"/>
            </a:endParaRPr>
          </a:p>
        </p:txBody>
      </p:sp>
    </p:spTree>
    <p:extLst>
      <p:ext uri="{BB962C8B-B14F-4D97-AF65-F5344CB8AC3E}">
        <p14:creationId xmlns:p14="http://schemas.microsoft.com/office/powerpoint/2010/main" val="1989028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DD73F-C3EC-0ED7-A63E-8EA9EEDAFF8A}"/>
              </a:ext>
            </a:extLst>
          </p:cNvPr>
          <p:cNvSpPr>
            <a:spLocks noGrp="1"/>
          </p:cNvSpPr>
          <p:nvPr>
            <p:ph type="title"/>
          </p:nvPr>
        </p:nvSpPr>
        <p:spPr/>
        <p:txBody>
          <a:bodyPr/>
          <a:lstStyle/>
          <a:p>
            <a:r>
              <a:rPr lang="en-US" b="1" dirty="0"/>
              <a:t>Nepal Tailoring and Training Center</a:t>
            </a:r>
            <a:r>
              <a:rPr lang="en-US" dirty="0"/>
              <a:t> - $500</a:t>
            </a:r>
          </a:p>
        </p:txBody>
      </p:sp>
      <p:pic>
        <p:nvPicPr>
          <p:cNvPr id="9" name="Content Placeholder 8">
            <a:extLst>
              <a:ext uri="{FF2B5EF4-FFF2-40B4-BE49-F238E27FC236}">
                <a16:creationId xmlns:a16="http://schemas.microsoft.com/office/drawing/2014/main" id="{A41F8769-C5BB-174A-8EB7-9D45A5DCEA99}"/>
              </a:ext>
            </a:extLst>
          </p:cNvPr>
          <p:cNvPicPr>
            <a:picLocks noGrp="1" noChangeAspect="1"/>
          </p:cNvPicPr>
          <p:nvPr>
            <p:ph sz="half" idx="1"/>
          </p:nvPr>
        </p:nvPicPr>
        <p:blipFill>
          <a:blip r:embed="rId2"/>
          <a:stretch>
            <a:fillRect/>
          </a:stretch>
        </p:blipFill>
        <p:spPr>
          <a:xfrm>
            <a:off x="908775" y="2058226"/>
            <a:ext cx="5111025" cy="3848301"/>
          </a:xfrm>
        </p:spPr>
      </p:pic>
      <p:sp>
        <p:nvSpPr>
          <p:cNvPr id="4" name="Content Placeholder 3">
            <a:extLst>
              <a:ext uri="{FF2B5EF4-FFF2-40B4-BE49-F238E27FC236}">
                <a16:creationId xmlns:a16="http://schemas.microsoft.com/office/drawing/2014/main" id="{AF56B4B6-B611-134E-564E-F33D309D9A92}"/>
              </a:ext>
            </a:extLst>
          </p:cNvPr>
          <p:cNvSpPr>
            <a:spLocks noGrp="1"/>
          </p:cNvSpPr>
          <p:nvPr>
            <p:ph sz="half" idx="2"/>
          </p:nvPr>
        </p:nvSpPr>
        <p:spPr>
          <a:xfrm>
            <a:off x="6590118" y="2168113"/>
            <a:ext cx="4853763" cy="2572053"/>
          </a:xfrm>
        </p:spPr>
        <p:txBody>
          <a:bodyPr/>
          <a:lstStyle/>
          <a:p>
            <a:r>
              <a:rPr lang="en-US" dirty="0"/>
              <a:t>We support Edmonds Rotary Club’s project for a center to give tailor training and business support to vulnerable women and adolescent girls in an underserved rural area in Nepal. </a:t>
            </a:r>
          </a:p>
          <a:p>
            <a:endParaRPr lang="en-US" dirty="0"/>
          </a:p>
        </p:txBody>
      </p:sp>
      <p:sp>
        <p:nvSpPr>
          <p:cNvPr id="5" name="Date Placeholder 4">
            <a:extLst>
              <a:ext uri="{FF2B5EF4-FFF2-40B4-BE49-F238E27FC236}">
                <a16:creationId xmlns:a16="http://schemas.microsoft.com/office/drawing/2014/main" id="{513DABFE-F752-19D5-9179-7ECF85BED5C6}"/>
              </a:ext>
            </a:extLst>
          </p:cNvPr>
          <p:cNvSpPr>
            <a:spLocks noGrp="1"/>
          </p:cNvSpPr>
          <p:nvPr>
            <p:ph type="dt" sz="half" idx="10"/>
          </p:nvPr>
        </p:nvSpPr>
        <p:spPr/>
        <p:txBody>
          <a:bodyPr/>
          <a:lstStyle/>
          <a:p>
            <a:r>
              <a:rPr lang="en-US"/>
              <a:t>2/8/20XX</a:t>
            </a:r>
            <a:endParaRPr lang="en-US" dirty="0"/>
          </a:p>
        </p:txBody>
      </p:sp>
      <p:sp>
        <p:nvSpPr>
          <p:cNvPr id="6" name="Footer Placeholder 5">
            <a:extLst>
              <a:ext uri="{FF2B5EF4-FFF2-40B4-BE49-F238E27FC236}">
                <a16:creationId xmlns:a16="http://schemas.microsoft.com/office/drawing/2014/main" id="{3C18CFD2-5F23-4BCA-49FB-1070B20B4914}"/>
              </a:ext>
            </a:extLst>
          </p:cNvPr>
          <p:cNvSpPr>
            <a:spLocks noGrp="1"/>
          </p:cNvSpPr>
          <p:nvPr>
            <p:ph type="ftr" sz="quarter" idx="11"/>
          </p:nvPr>
        </p:nvSpPr>
        <p:spPr/>
        <p:txBody>
          <a:bodyPr/>
          <a:lstStyle/>
          <a:p>
            <a:r>
              <a:rPr lang="en-US"/>
              <a:t>Sample Footer Text</a:t>
            </a:r>
            <a:endParaRPr lang="en-US" dirty="0"/>
          </a:p>
        </p:txBody>
      </p:sp>
      <p:sp>
        <p:nvSpPr>
          <p:cNvPr id="7" name="Slide Number Placeholder 6">
            <a:extLst>
              <a:ext uri="{FF2B5EF4-FFF2-40B4-BE49-F238E27FC236}">
                <a16:creationId xmlns:a16="http://schemas.microsoft.com/office/drawing/2014/main" id="{63515A9E-4CAF-051A-40D9-BBD9575EBC85}"/>
              </a:ext>
            </a:extLst>
          </p:cNvPr>
          <p:cNvSpPr>
            <a:spLocks noGrp="1"/>
          </p:cNvSpPr>
          <p:nvPr>
            <p:ph type="sldNum" sz="quarter" idx="12"/>
          </p:nvPr>
        </p:nvSpPr>
        <p:spPr/>
        <p:txBody>
          <a:bodyPr/>
          <a:lstStyle/>
          <a:p>
            <a:fld id="{08AB70BE-1769-45B8-85A6-0C837432C7E6}" type="slidenum">
              <a:rPr lang="en-US" smtClean="0"/>
              <a:pPr/>
              <a:t>19</a:t>
            </a:fld>
            <a:endParaRPr lang="en-US" dirty="0"/>
          </a:p>
        </p:txBody>
      </p:sp>
    </p:spTree>
    <p:extLst>
      <p:ext uri="{BB962C8B-B14F-4D97-AF65-F5344CB8AC3E}">
        <p14:creationId xmlns:p14="http://schemas.microsoft.com/office/powerpoint/2010/main" val="1906716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01ED9-04DB-4CDE-9061-CBB220C8211E}"/>
              </a:ext>
            </a:extLst>
          </p:cNvPr>
          <p:cNvSpPr>
            <a:spLocks noGrp="1"/>
          </p:cNvSpPr>
          <p:nvPr>
            <p:ph type="ctrTitle"/>
          </p:nvPr>
        </p:nvSpPr>
        <p:spPr>
          <a:xfrm>
            <a:off x="914400" y="685798"/>
            <a:ext cx="4770783" cy="3217461"/>
          </a:xfrm>
        </p:spPr>
        <p:txBody>
          <a:bodyPr/>
          <a:lstStyle/>
          <a:p>
            <a:r>
              <a:rPr lang="en-US" dirty="0"/>
              <a:t>Our Club’s Foundation:  University Sunrise Rotary Service Foundation</a:t>
            </a:r>
          </a:p>
        </p:txBody>
      </p:sp>
      <p:pic>
        <p:nvPicPr>
          <p:cNvPr id="6" name="Picture Placeholder 5" descr="Moon in the evening sky">
            <a:extLst>
              <a:ext uri="{FF2B5EF4-FFF2-40B4-BE49-F238E27FC236}">
                <a16:creationId xmlns:a16="http://schemas.microsoft.com/office/drawing/2014/main" id="{F5199BAF-8671-4A5C-B912-4B2556FF9B38}"/>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6057901" y="1"/>
            <a:ext cx="6134099" cy="6857999"/>
          </a:xfrm>
        </p:spPr>
      </p:pic>
      <p:sp>
        <p:nvSpPr>
          <p:cNvPr id="3" name="Subtitle 2">
            <a:extLst>
              <a:ext uri="{FF2B5EF4-FFF2-40B4-BE49-F238E27FC236}">
                <a16:creationId xmlns:a16="http://schemas.microsoft.com/office/drawing/2014/main" id="{855FC34B-AEBB-4162-8BC0-9234A2B83958}"/>
              </a:ext>
            </a:extLst>
          </p:cNvPr>
          <p:cNvSpPr>
            <a:spLocks noGrp="1"/>
          </p:cNvSpPr>
          <p:nvPr>
            <p:ph type="subTitle" idx="1"/>
          </p:nvPr>
        </p:nvSpPr>
        <p:spPr>
          <a:xfrm>
            <a:off x="0" y="4327140"/>
            <a:ext cx="11576868" cy="2530860"/>
          </a:xfrm>
        </p:spPr>
        <p:txBody>
          <a:bodyPr>
            <a:normAutofit fontScale="92500" lnSpcReduction="10000"/>
          </a:bodyPr>
          <a:lstStyle/>
          <a:p>
            <a:pPr marL="1257300" indent="-342900">
              <a:lnSpc>
                <a:spcPct val="150000"/>
              </a:lnSpc>
              <a:spcBef>
                <a:spcPts val="0"/>
              </a:spcBef>
              <a:buFont typeface="Arial" panose="020B0604020202020204" pitchFamily="34" charset="0"/>
              <a:buChar char="•"/>
            </a:pPr>
            <a:r>
              <a:rPr lang="en-US" sz="2400" dirty="0"/>
              <a:t>Independent of the Club </a:t>
            </a:r>
          </a:p>
          <a:p>
            <a:pPr marL="1257300" indent="-342900">
              <a:lnSpc>
                <a:spcPct val="150000"/>
              </a:lnSpc>
              <a:spcBef>
                <a:spcPts val="0"/>
              </a:spcBef>
              <a:buFont typeface="Arial" panose="020B0604020202020204" pitchFamily="34" charset="0"/>
              <a:buChar char="•"/>
            </a:pPr>
            <a:r>
              <a:rPr lang="en-US" sz="2400" dirty="0"/>
              <a:t>501(C)(3)</a:t>
            </a:r>
          </a:p>
          <a:p>
            <a:pPr marL="1257300" indent="-342900">
              <a:lnSpc>
                <a:spcPct val="150000"/>
              </a:lnSpc>
              <a:spcBef>
                <a:spcPts val="0"/>
              </a:spcBef>
              <a:buFont typeface="Arial" panose="020B0604020202020204" pitchFamily="34" charset="0"/>
              <a:buChar char="•"/>
            </a:pPr>
            <a:r>
              <a:rPr lang="en-US" sz="2400" dirty="0"/>
              <a:t>Independent of the Rotary International Foundation</a:t>
            </a:r>
          </a:p>
          <a:p>
            <a:pPr marL="1257300" indent="-342900">
              <a:lnSpc>
                <a:spcPct val="150000"/>
              </a:lnSpc>
              <a:spcBef>
                <a:spcPts val="0"/>
              </a:spcBef>
              <a:buFont typeface="Arial" panose="020B0604020202020204" pitchFamily="34" charset="0"/>
              <a:buChar char="•"/>
            </a:pPr>
            <a:r>
              <a:rPr lang="en-US" sz="2400" dirty="0"/>
              <a:t>BUT every Club member is also a member of the Service Foundation</a:t>
            </a:r>
          </a:p>
          <a:p>
            <a:pPr marL="1257300" indent="-342900">
              <a:lnSpc>
                <a:spcPct val="150000"/>
              </a:lnSpc>
              <a:spcBef>
                <a:spcPts val="0"/>
              </a:spcBef>
              <a:buFont typeface="Arial" panose="020B0604020202020204" pitchFamily="34" charset="0"/>
              <a:buChar char="•"/>
            </a:pPr>
            <a:r>
              <a:rPr lang="en-US" sz="2400" dirty="0"/>
              <a:t>The Foundation Board of Directors is elected by Club members</a:t>
            </a:r>
          </a:p>
        </p:txBody>
      </p:sp>
    </p:spTree>
    <p:extLst>
      <p:ext uri="{BB962C8B-B14F-4D97-AF65-F5344CB8AC3E}">
        <p14:creationId xmlns:p14="http://schemas.microsoft.com/office/powerpoint/2010/main" val="3266076763"/>
      </p:ext>
    </p:extLst>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7A08E557-10DB-421A-876E-1AE58F8E0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5" name="Rectangle 24">
            <a:extLst>
              <a:ext uri="{FF2B5EF4-FFF2-40B4-BE49-F238E27FC236}">
                <a16:creationId xmlns:a16="http://schemas.microsoft.com/office/drawing/2014/main" id="{F09CA6CC-C9DF-440F-BE30-1167A921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F82D7C3-4329-485C-9C81-FB5BA3FA96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8146" y="0"/>
            <a:ext cx="7643854" cy="6858000"/>
          </a:xfrm>
          <a:prstGeom prst="rect">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209E4F-468A-0D53-7B6A-2CF55E7FF342}"/>
              </a:ext>
            </a:extLst>
          </p:cNvPr>
          <p:cNvSpPr>
            <a:spLocks noGrp="1"/>
          </p:cNvSpPr>
          <p:nvPr>
            <p:ph type="title"/>
          </p:nvPr>
        </p:nvSpPr>
        <p:spPr>
          <a:xfrm>
            <a:off x="6379536" y="525273"/>
            <a:ext cx="5557521" cy="1542507"/>
          </a:xfrm>
        </p:spPr>
        <p:txBody>
          <a:bodyPr vert="horz" lIns="91440" tIns="45720" rIns="91440" bIns="45720" rtlCol="0" anchor="ctr">
            <a:normAutofit/>
          </a:bodyPr>
          <a:lstStyle/>
          <a:p>
            <a:r>
              <a:rPr lang="en-US" sz="3100" b="1" dirty="0">
                <a:solidFill>
                  <a:srgbClr val="FFFFFF"/>
                </a:solidFill>
                <a:latin typeface="+mj-lt"/>
              </a:rPr>
              <a:t>Palisades Fire</a:t>
            </a:r>
            <a:r>
              <a:rPr lang="en-US" sz="3100" dirty="0">
                <a:solidFill>
                  <a:srgbClr val="FFFFFF"/>
                </a:solidFill>
                <a:latin typeface="+mj-lt"/>
              </a:rPr>
              <a:t> - $500 from foundation plus $550 from individual club members</a:t>
            </a:r>
          </a:p>
        </p:txBody>
      </p:sp>
      <p:pic>
        <p:nvPicPr>
          <p:cNvPr id="9" name="Content Placeholder 8">
            <a:extLst>
              <a:ext uri="{FF2B5EF4-FFF2-40B4-BE49-F238E27FC236}">
                <a16:creationId xmlns:a16="http://schemas.microsoft.com/office/drawing/2014/main" id="{D8FCA7B5-D632-9D4D-2F33-116A1FD765C4}"/>
              </a:ext>
            </a:extLst>
          </p:cNvPr>
          <p:cNvPicPr>
            <a:picLocks noGrp="1" noChangeAspect="1"/>
          </p:cNvPicPr>
          <p:nvPr>
            <p:ph sz="half" idx="1"/>
          </p:nvPr>
        </p:nvPicPr>
        <p:blipFill>
          <a:blip r:embed="rId2"/>
          <a:srcRect l="29836" r="38808" b="-1"/>
          <a:stretch>
            <a:fillRect/>
          </a:stretch>
        </p:blipFill>
        <p:spPr>
          <a:xfrm>
            <a:off x="20" y="5379"/>
            <a:ext cx="5781020" cy="6858000"/>
          </a:xfrm>
          <a:prstGeom prst="rect">
            <a:avLst/>
          </a:prstGeom>
        </p:spPr>
      </p:pic>
      <p:sp>
        <p:nvSpPr>
          <p:cNvPr id="4" name="Content Placeholder 3">
            <a:extLst>
              <a:ext uri="{FF2B5EF4-FFF2-40B4-BE49-F238E27FC236}">
                <a16:creationId xmlns:a16="http://schemas.microsoft.com/office/drawing/2014/main" id="{2C903B36-5243-D110-BAF2-6B37F6C933F8}"/>
              </a:ext>
            </a:extLst>
          </p:cNvPr>
          <p:cNvSpPr>
            <a:spLocks noGrp="1"/>
          </p:cNvSpPr>
          <p:nvPr>
            <p:ph sz="half" idx="2"/>
          </p:nvPr>
        </p:nvSpPr>
        <p:spPr>
          <a:xfrm>
            <a:off x="6571963" y="2619963"/>
            <a:ext cx="5202864" cy="2463579"/>
          </a:xfrm>
        </p:spPr>
        <p:txBody>
          <a:bodyPr vert="horz" lIns="91440" tIns="45720" rIns="91440" bIns="45720" rtlCol="0">
            <a:normAutofit/>
          </a:bodyPr>
          <a:lstStyle/>
          <a:p>
            <a:r>
              <a:rPr lang="en-US" dirty="0">
                <a:solidFill>
                  <a:srgbClr val="FFFFFF"/>
                </a:solidFill>
                <a:latin typeface="+mn-lt"/>
              </a:rPr>
              <a:t>We sent funds to a Rotary Club in So. California leading Rotary support for recovery from the Palisades fire.	</a:t>
            </a:r>
          </a:p>
          <a:p>
            <a:endParaRPr lang="en-US" dirty="0">
              <a:solidFill>
                <a:srgbClr val="FFFFFF"/>
              </a:solidFill>
              <a:latin typeface="+mn-lt"/>
            </a:endParaRPr>
          </a:p>
        </p:txBody>
      </p:sp>
      <p:sp>
        <p:nvSpPr>
          <p:cNvPr id="6" name="Footer Placeholder 5">
            <a:extLst>
              <a:ext uri="{FF2B5EF4-FFF2-40B4-BE49-F238E27FC236}">
                <a16:creationId xmlns:a16="http://schemas.microsoft.com/office/drawing/2014/main" id="{4EEBF42C-760E-7301-593F-7398119B50CE}"/>
              </a:ext>
            </a:extLst>
          </p:cNvPr>
          <p:cNvSpPr>
            <a:spLocks noGrp="1"/>
          </p:cNvSpPr>
          <p:nvPr>
            <p:ph type="ftr" sz="quarter" idx="11"/>
          </p:nvPr>
        </p:nvSpPr>
        <p:spPr>
          <a:xfrm>
            <a:off x="173736" y="6437376"/>
            <a:ext cx="3775914" cy="365125"/>
          </a:xfrm>
        </p:spPr>
        <p:txBody>
          <a:bodyPr vert="horz" lIns="91440" tIns="45720" rIns="91440" bIns="45720" rtlCol="0" anchor="ctr">
            <a:normAutofit/>
          </a:bodyPr>
          <a:lstStyle/>
          <a:p>
            <a:pPr>
              <a:spcAft>
                <a:spcPts val="600"/>
              </a:spcAft>
            </a:pPr>
            <a:r>
              <a:rPr lang="en-US" sz="1050">
                <a:solidFill>
                  <a:srgbClr val="FFFFFF"/>
                </a:solidFill>
                <a:latin typeface="+mn-lt"/>
              </a:rPr>
              <a:t>Sample Footer Text</a:t>
            </a:r>
          </a:p>
        </p:txBody>
      </p:sp>
      <p:sp>
        <p:nvSpPr>
          <p:cNvPr id="27" name="Freeform: Shape 26">
            <a:extLst>
              <a:ext uri="{FF2B5EF4-FFF2-40B4-BE49-F238E27FC236}">
                <a16:creationId xmlns:a16="http://schemas.microsoft.com/office/drawing/2014/main" id="{B4A844BD-14AA-428F-A577-AF00BC374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05014" y="3249456"/>
            <a:ext cx="2353172" cy="4863918"/>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B5E57564-AF5B-45C2-9B42-165C77BE88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05012" y="3249456"/>
            <a:ext cx="2353172" cy="4863918"/>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Date Placeholder 4">
            <a:extLst>
              <a:ext uri="{FF2B5EF4-FFF2-40B4-BE49-F238E27FC236}">
                <a16:creationId xmlns:a16="http://schemas.microsoft.com/office/drawing/2014/main" id="{6A639AD7-106D-62B7-1D62-8BCD11ED34BA}"/>
              </a:ext>
            </a:extLst>
          </p:cNvPr>
          <p:cNvSpPr>
            <a:spLocks noGrp="1"/>
          </p:cNvSpPr>
          <p:nvPr>
            <p:ph type="dt" sz="half" idx="10"/>
          </p:nvPr>
        </p:nvSpPr>
        <p:spPr>
          <a:xfrm>
            <a:off x="9323285" y="6434524"/>
            <a:ext cx="2067867" cy="365125"/>
          </a:xfrm>
        </p:spPr>
        <p:txBody>
          <a:bodyPr vert="horz" lIns="91440" tIns="45720" rIns="91440" bIns="45720" rtlCol="0" anchor="ctr">
            <a:normAutofit/>
          </a:bodyPr>
          <a:lstStyle/>
          <a:p>
            <a:pPr>
              <a:spcAft>
                <a:spcPts val="600"/>
              </a:spcAft>
            </a:pPr>
            <a:r>
              <a:rPr lang="en-US">
                <a:solidFill>
                  <a:srgbClr val="FFFFFF"/>
                </a:solidFill>
                <a:latin typeface="+mn-lt"/>
              </a:rPr>
              <a:t>2/8/20XX</a:t>
            </a:r>
          </a:p>
        </p:txBody>
      </p:sp>
      <p:sp>
        <p:nvSpPr>
          <p:cNvPr id="7" name="Slide Number Placeholder 6">
            <a:extLst>
              <a:ext uri="{FF2B5EF4-FFF2-40B4-BE49-F238E27FC236}">
                <a16:creationId xmlns:a16="http://schemas.microsoft.com/office/drawing/2014/main" id="{B6A7EB25-2573-3A25-EA83-72C85B613C68}"/>
              </a:ext>
            </a:extLst>
          </p:cNvPr>
          <p:cNvSpPr>
            <a:spLocks noGrp="1"/>
          </p:cNvSpPr>
          <p:nvPr>
            <p:ph type="sldNum" sz="quarter" idx="12"/>
          </p:nvPr>
        </p:nvSpPr>
        <p:spPr>
          <a:xfrm>
            <a:off x="11391152" y="6434524"/>
            <a:ext cx="693261" cy="365125"/>
          </a:xfrm>
        </p:spPr>
        <p:txBody>
          <a:bodyPr vert="horz" lIns="91440" tIns="45720" rIns="91440" bIns="45720" rtlCol="0" anchor="ctr">
            <a:normAutofit/>
          </a:bodyPr>
          <a:lstStyle/>
          <a:p>
            <a:pPr>
              <a:lnSpc>
                <a:spcPct val="90000"/>
              </a:lnSpc>
              <a:spcAft>
                <a:spcPts val="600"/>
              </a:spcAft>
            </a:pPr>
            <a:fld id="{08AB70BE-1769-45B8-85A6-0C837432C7E6}" type="slidenum">
              <a:rPr lang="en-US" sz="1900">
                <a:solidFill>
                  <a:srgbClr val="FFFFFF"/>
                </a:solidFill>
                <a:latin typeface="+mj-lt"/>
              </a:rPr>
              <a:pPr>
                <a:lnSpc>
                  <a:spcPct val="90000"/>
                </a:lnSpc>
                <a:spcAft>
                  <a:spcPts val="600"/>
                </a:spcAft>
              </a:pPr>
              <a:t>20</a:t>
            </a:fld>
            <a:endParaRPr lang="en-US" sz="1900">
              <a:solidFill>
                <a:srgbClr val="FFFFFF"/>
              </a:solidFill>
              <a:latin typeface="+mj-lt"/>
            </a:endParaRPr>
          </a:p>
        </p:txBody>
      </p:sp>
    </p:spTree>
    <p:extLst>
      <p:ext uri="{BB962C8B-B14F-4D97-AF65-F5344CB8AC3E}">
        <p14:creationId xmlns:p14="http://schemas.microsoft.com/office/powerpoint/2010/main" val="39199474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8EB56-0C7A-7102-3A0A-B862E489938D}"/>
              </a:ext>
            </a:extLst>
          </p:cNvPr>
          <p:cNvSpPr>
            <a:spLocks noGrp="1"/>
          </p:cNvSpPr>
          <p:nvPr>
            <p:ph type="title"/>
          </p:nvPr>
        </p:nvSpPr>
        <p:spPr/>
        <p:txBody>
          <a:bodyPr/>
          <a:lstStyle/>
          <a:p>
            <a:r>
              <a:rPr lang="en-US" b="1" dirty="0"/>
              <a:t>President’s Grants</a:t>
            </a:r>
            <a:r>
              <a:rPr lang="en-US" dirty="0"/>
              <a:t> - $2,500</a:t>
            </a:r>
            <a:br>
              <a:rPr lang="en-US" dirty="0"/>
            </a:br>
            <a:endParaRPr lang="en-US" dirty="0"/>
          </a:p>
        </p:txBody>
      </p:sp>
      <p:sp>
        <p:nvSpPr>
          <p:cNvPr id="3" name="Text Placeholder 2">
            <a:extLst>
              <a:ext uri="{FF2B5EF4-FFF2-40B4-BE49-F238E27FC236}">
                <a16:creationId xmlns:a16="http://schemas.microsoft.com/office/drawing/2014/main" id="{A9C99E41-71D3-27A5-5D09-E285548CF855}"/>
              </a:ext>
            </a:extLst>
          </p:cNvPr>
          <p:cNvSpPr>
            <a:spLocks noGrp="1"/>
          </p:cNvSpPr>
          <p:nvPr>
            <p:ph type="body" idx="1"/>
          </p:nvPr>
        </p:nvSpPr>
        <p:spPr>
          <a:xfrm>
            <a:off x="665162" y="3017044"/>
            <a:ext cx="1049972" cy="823912"/>
          </a:xfrm>
        </p:spPr>
        <p:txBody>
          <a:bodyPr>
            <a:normAutofit fontScale="62500" lnSpcReduction="20000"/>
          </a:bodyPr>
          <a:lstStyle/>
          <a:p>
            <a:r>
              <a:rPr lang="en-US" dirty="0"/>
              <a:t>$1,500 for Read-A-Rama</a:t>
            </a:r>
          </a:p>
          <a:p>
            <a:endParaRPr lang="en-US" dirty="0"/>
          </a:p>
        </p:txBody>
      </p:sp>
      <p:pic>
        <p:nvPicPr>
          <p:cNvPr id="11" name="Content Placeholder 10">
            <a:extLst>
              <a:ext uri="{FF2B5EF4-FFF2-40B4-BE49-F238E27FC236}">
                <a16:creationId xmlns:a16="http://schemas.microsoft.com/office/drawing/2014/main" id="{8B081686-8B34-7293-9CF5-4BB70E986096}"/>
              </a:ext>
            </a:extLst>
          </p:cNvPr>
          <p:cNvPicPr>
            <a:picLocks noGrp="1" noChangeAspect="1"/>
          </p:cNvPicPr>
          <p:nvPr>
            <p:ph sz="half" idx="2"/>
          </p:nvPr>
        </p:nvPicPr>
        <p:blipFill>
          <a:blip r:embed="rId2"/>
          <a:stretch>
            <a:fillRect/>
          </a:stretch>
        </p:blipFill>
        <p:spPr>
          <a:xfrm>
            <a:off x="2178119" y="1459134"/>
            <a:ext cx="1335543" cy="4974068"/>
          </a:xfrm>
        </p:spPr>
      </p:pic>
      <p:sp>
        <p:nvSpPr>
          <p:cNvPr id="5" name="Text Placeholder 4">
            <a:extLst>
              <a:ext uri="{FF2B5EF4-FFF2-40B4-BE49-F238E27FC236}">
                <a16:creationId xmlns:a16="http://schemas.microsoft.com/office/drawing/2014/main" id="{C07E337A-70A7-81BC-EA2B-CBA11A1DE6E4}"/>
              </a:ext>
            </a:extLst>
          </p:cNvPr>
          <p:cNvSpPr>
            <a:spLocks noGrp="1"/>
          </p:cNvSpPr>
          <p:nvPr>
            <p:ph type="body" sz="quarter" idx="3"/>
          </p:nvPr>
        </p:nvSpPr>
        <p:spPr>
          <a:xfrm>
            <a:off x="5397590" y="1681163"/>
            <a:ext cx="5183188" cy="823912"/>
          </a:xfrm>
        </p:spPr>
        <p:txBody>
          <a:bodyPr>
            <a:normAutofit fontScale="62500" lnSpcReduction="20000"/>
          </a:bodyPr>
          <a:lstStyle/>
          <a:p>
            <a:endParaRPr lang="en-US" dirty="0"/>
          </a:p>
          <a:p>
            <a:r>
              <a:rPr lang="en-US" dirty="0"/>
              <a:t>$1,000 for Seattle Public Library</a:t>
            </a:r>
          </a:p>
          <a:p>
            <a:endParaRPr lang="en-US" dirty="0"/>
          </a:p>
        </p:txBody>
      </p:sp>
      <p:pic>
        <p:nvPicPr>
          <p:cNvPr id="13" name="Content Placeholder 12">
            <a:extLst>
              <a:ext uri="{FF2B5EF4-FFF2-40B4-BE49-F238E27FC236}">
                <a16:creationId xmlns:a16="http://schemas.microsoft.com/office/drawing/2014/main" id="{3D8EA4FC-320B-57F3-4811-38EEB2117B16}"/>
              </a:ext>
            </a:extLst>
          </p:cNvPr>
          <p:cNvPicPr>
            <a:picLocks noGrp="1" noChangeAspect="1"/>
          </p:cNvPicPr>
          <p:nvPr>
            <p:ph sz="quarter" idx="4"/>
          </p:nvPr>
        </p:nvPicPr>
        <p:blipFill>
          <a:blip r:embed="rId3"/>
          <a:stretch>
            <a:fillRect/>
          </a:stretch>
        </p:blipFill>
        <p:spPr>
          <a:xfrm>
            <a:off x="5397590" y="2691932"/>
            <a:ext cx="5086487" cy="3554413"/>
          </a:xfrm>
        </p:spPr>
      </p:pic>
      <p:sp>
        <p:nvSpPr>
          <p:cNvPr id="7" name="Footer Placeholder 6">
            <a:extLst>
              <a:ext uri="{FF2B5EF4-FFF2-40B4-BE49-F238E27FC236}">
                <a16:creationId xmlns:a16="http://schemas.microsoft.com/office/drawing/2014/main" id="{4926A5D8-BB44-A1EF-68A5-0D0590E7FDD3}"/>
              </a:ext>
            </a:extLst>
          </p:cNvPr>
          <p:cNvSpPr>
            <a:spLocks noGrp="1"/>
          </p:cNvSpPr>
          <p:nvPr>
            <p:ph type="ftr" sz="quarter" idx="11"/>
          </p:nvPr>
        </p:nvSpPr>
        <p:spPr/>
        <p:txBody>
          <a:bodyPr/>
          <a:lstStyle/>
          <a:p>
            <a:r>
              <a:rPr lang="en-US"/>
              <a:t>Sample Footer Text</a:t>
            </a:r>
            <a:endParaRPr lang="en-US" dirty="0"/>
          </a:p>
        </p:txBody>
      </p:sp>
      <p:sp>
        <p:nvSpPr>
          <p:cNvPr id="8" name="Date Placeholder 7">
            <a:extLst>
              <a:ext uri="{FF2B5EF4-FFF2-40B4-BE49-F238E27FC236}">
                <a16:creationId xmlns:a16="http://schemas.microsoft.com/office/drawing/2014/main" id="{AA1DAE17-DDA6-CDAD-53E7-400FCB303626}"/>
              </a:ext>
            </a:extLst>
          </p:cNvPr>
          <p:cNvSpPr>
            <a:spLocks noGrp="1"/>
          </p:cNvSpPr>
          <p:nvPr>
            <p:ph type="dt" sz="half" idx="10"/>
          </p:nvPr>
        </p:nvSpPr>
        <p:spPr/>
        <p:txBody>
          <a:bodyPr/>
          <a:lstStyle/>
          <a:p>
            <a:r>
              <a:rPr lang="en-US"/>
              <a:t>2/8/20XX</a:t>
            </a:r>
            <a:endParaRPr lang="en-US" dirty="0"/>
          </a:p>
        </p:txBody>
      </p:sp>
      <p:sp>
        <p:nvSpPr>
          <p:cNvPr id="9" name="Slide Number Placeholder 8">
            <a:extLst>
              <a:ext uri="{FF2B5EF4-FFF2-40B4-BE49-F238E27FC236}">
                <a16:creationId xmlns:a16="http://schemas.microsoft.com/office/drawing/2014/main" id="{677AB11C-8C26-B9B9-C43F-956E66CFE9F3}"/>
              </a:ext>
            </a:extLst>
          </p:cNvPr>
          <p:cNvSpPr>
            <a:spLocks noGrp="1"/>
          </p:cNvSpPr>
          <p:nvPr>
            <p:ph type="sldNum" sz="quarter" idx="12"/>
          </p:nvPr>
        </p:nvSpPr>
        <p:spPr/>
        <p:txBody>
          <a:bodyPr/>
          <a:lstStyle/>
          <a:p>
            <a:fld id="{08AB70BE-1769-45B8-85A6-0C837432C7E6}" type="slidenum">
              <a:rPr lang="en-US" smtClean="0"/>
              <a:pPr/>
              <a:t>21</a:t>
            </a:fld>
            <a:endParaRPr lang="en-US" dirty="0"/>
          </a:p>
        </p:txBody>
      </p:sp>
    </p:spTree>
    <p:extLst>
      <p:ext uri="{BB962C8B-B14F-4D97-AF65-F5344CB8AC3E}">
        <p14:creationId xmlns:p14="http://schemas.microsoft.com/office/powerpoint/2010/main" val="7843474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7A08E557-10DB-421A-876E-1AE58F8E0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6" name="Rectangle 15">
            <a:extLst>
              <a:ext uri="{FF2B5EF4-FFF2-40B4-BE49-F238E27FC236}">
                <a16:creationId xmlns:a16="http://schemas.microsoft.com/office/drawing/2014/main" id="{AD415D88-0075-4A82-A283-1E6021BDC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052C4CA-EF1C-4037-ADF2-52072C0FA3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38901"/>
          </a:xfrm>
          <a:prstGeom prst="rect">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61F02E-6219-8058-FD8F-C1A4560E40E7}"/>
              </a:ext>
            </a:extLst>
          </p:cNvPr>
          <p:cNvSpPr>
            <a:spLocks noGrp="1"/>
          </p:cNvSpPr>
          <p:nvPr>
            <p:ph type="title"/>
          </p:nvPr>
        </p:nvSpPr>
        <p:spPr>
          <a:xfrm>
            <a:off x="914401" y="584634"/>
            <a:ext cx="9753599" cy="1111261"/>
          </a:xfrm>
        </p:spPr>
        <p:txBody>
          <a:bodyPr vert="horz" lIns="91440" tIns="45720" rIns="91440" bIns="45720" rtlCol="0" anchor="ctr">
            <a:normAutofit/>
          </a:bodyPr>
          <a:lstStyle/>
          <a:p>
            <a:pPr>
              <a:lnSpc>
                <a:spcPct val="100000"/>
              </a:lnSpc>
            </a:pPr>
            <a:r>
              <a:rPr lang="en-US">
                <a:solidFill>
                  <a:srgbClr val="FFFFFF"/>
                </a:solidFill>
                <a:latin typeface="+mj-lt"/>
              </a:rPr>
              <a:t>Rally Club - $2,000</a:t>
            </a:r>
          </a:p>
        </p:txBody>
      </p:sp>
      <p:sp>
        <p:nvSpPr>
          <p:cNvPr id="3" name="Content Placeholder 2">
            <a:extLst>
              <a:ext uri="{FF2B5EF4-FFF2-40B4-BE49-F238E27FC236}">
                <a16:creationId xmlns:a16="http://schemas.microsoft.com/office/drawing/2014/main" id="{D3D0E670-9225-C8B4-9005-95AC52B04ECB}"/>
              </a:ext>
            </a:extLst>
          </p:cNvPr>
          <p:cNvSpPr>
            <a:spLocks noGrp="1"/>
          </p:cNvSpPr>
          <p:nvPr>
            <p:ph sz="half" idx="1"/>
          </p:nvPr>
        </p:nvSpPr>
        <p:spPr>
          <a:xfrm>
            <a:off x="914401" y="2833627"/>
            <a:ext cx="6096000" cy="3439739"/>
          </a:xfrm>
        </p:spPr>
        <p:txBody>
          <a:bodyPr vert="horz" lIns="91440" tIns="45720" rIns="91440" bIns="45720" rtlCol="0" anchor="t">
            <a:normAutofit/>
          </a:bodyPr>
          <a:lstStyle/>
          <a:p>
            <a:r>
              <a:rPr lang="en-US" dirty="0">
                <a:latin typeface="+mn-lt"/>
              </a:rPr>
              <a:t>Rally Club Seattle is a 501c3 nonprofit group mentorship program for underserved teens and tweens in Northeast Seattle.</a:t>
            </a:r>
          </a:p>
          <a:p>
            <a:r>
              <a:rPr lang="en-US" dirty="0">
                <a:latin typeface="+mn-lt"/>
              </a:rPr>
              <a:t>We are supporting funding to serve of a warm meal each week for the club at Eckstein Middle school.</a:t>
            </a:r>
          </a:p>
        </p:txBody>
      </p:sp>
      <p:sp>
        <p:nvSpPr>
          <p:cNvPr id="6" name="Footer Placeholder 5">
            <a:extLst>
              <a:ext uri="{FF2B5EF4-FFF2-40B4-BE49-F238E27FC236}">
                <a16:creationId xmlns:a16="http://schemas.microsoft.com/office/drawing/2014/main" id="{EB72A76E-6093-DDC3-8595-94F228D15F1F}"/>
              </a:ext>
            </a:extLst>
          </p:cNvPr>
          <p:cNvSpPr>
            <a:spLocks noGrp="1"/>
          </p:cNvSpPr>
          <p:nvPr>
            <p:ph type="ftr" sz="quarter" idx="11"/>
          </p:nvPr>
        </p:nvSpPr>
        <p:spPr>
          <a:xfrm>
            <a:off x="173736" y="6437376"/>
            <a:ext cx="3775914" cy="365125"/>
          </a:xfrm>
        </p:spPr>
        <p:txBody>
          <a:bodyPr vert="horz" lIns="91440" tIns="45720" rIns="91440" bIns="45720" rtlCol="0" anchor="ctr">
            <a:normAutofit/>
          </a:bodyPr>
          <a:lstStyle/>
          <a:p>
            <a:pPr>
              <a:spcAft>
                <a:spcPts val="600"/>
              </a:spcAft>
            </a:pPr>
            <a:r>
              <a:rPr lang="en-US" sz="1050">
                <a:latin typeface="+mn-lt"/>
              </a:rPr>
              <a:t>Sample Footer Text</a:t>
            </a:r>
          </a:p>
        </p:txBody>
      </p:sp>
      <p:pic>
        <p:nvPicPr>
          <p:cNvPr id="9" name="Content Placeholder 8">
            <a:extLst>
              <a:ext uri="{FF2B5EF4-FFF2-40B4-BE49-F238E27FC236}">
                <a16:creationId xmlns:a16="http://schemas.microsoft.com/office/drawing/2014/main" id="{9AFE9A51-C3D4-AA62-F9CF-489F698597B7}"/>
              </a:ext>
            </a:extLst>
          </p:cNvPr>
          <p:cNvPicPr>
            <a:picLocks noGrp="1" noChangeAspect="1"/>
          </p:cNvPicPr>
          <p:nvPr>
            <p:ph sz="half" idx="2"/>
          </p:nvPr>
        </p:nvPicPr>
        <p:blipFill>
          <a:blip r:embed="rId2"/>
          <a:srcRect t="1952" r="-2" b="-2"/>
          <a:stretch>
            <a:fillRect/>
          </a:stretch>
        </p:blipFill>
        <p:spPr>
          <a:xfrm>
            <a:off x="7924801" y="2138901"/>
            <a:ext cx="4267200" cy="4727565"/>
          </a:xfrm>
          <a:prstGeom prst="rect">
            <a:avLst/>
          </a:prstGeom>
        </p:spPr>
      </p:pic>
      <p:sp>
        <p:nvSpPr>
          <p:cNvPr id="20" name="Freeform: Shape 19">
            <a:extLst>
              <a:ext uri="{FF2B5EF4-FFF2-40B4-BE49-F238E27FC236}">
                <a16:creationId xmlns:a16="http://schemas.microsoft.com/office/drawing/2014/main" id="{DD9E71F0-7A48-4C29-8E61-F44D090F7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8353" y="-4014"/>
            <a:ext cx="2343647" cy="4393053"/>
          </a:xfrm>
          <a:custGeom>
            <a:avLst/>
            <a:gdLst>
              <a:gd name="connsiteX0" fmla="*/ 2338914 w 2343647"/>
              <a:gd name="connsiteY0" fmla="*/ 0 h 4393053"/>
              <a:gd name="connsiteX1" fmla="*/ 2340512 w 2343647"/>
              <a:gd name="connsiteY1" fmla="*/ 0 h 4393053"/>
              <a:gd name="connsiteX2" fmla="*/ 2341290 w 2343647"/>
              <a:gd name="connsiteY2" fmla="*/ 1095261 h 4393053"/>
              <a:gd name="connsiteX3" fmla="*/ 2343647 w 2343647"/>
              <a:gd name="connsiteY3" fmla="*/ 4393053 h 4393053"/>
              <a:gd name="connsiteX4" fmla="*/ 2340504 w 2343647"/>
              <a:gd name="connsiteY4" fmla="*/ 4330809 h 4393053"/>
              <a:gd name="connsiteX5" fmla="*/ 134816 w 2343647"/>
              <a:gd name="connsiteY5" fmla="*/ 2139079 h 4393053"/>
              <a:gd name="connsiteX6" fmla="*/ 0 w 2343647"/>
              <a:gd name="connsiteY6" fmla="*/ 2132696 h 4393053"/>
              <a:gd name="connsiteX7" fmla="*/ 134816 w 2343647"/>
              <a:gd name="connsiteY7" fmla="*/ 2126313 h 4393053"/>
              <a:gd name="connsiteX8" fmla="*/ 2309087 w 2343647"/>
              <a:gd name="connsiteY8" fmla="*/ 203119 h 4393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3647" h="4393053">
                <a:moveTo>
                  <a:pt x="2338914" y="0"/>
                </a:moveTo>
                <a:lnTo>
                  <a:pt x="2340512" y="0"/>
                </a:lnTo>
                <a:lnTo>
                  <a:pt x="2341290" y="1095261"/>
                </a:lnTo>
                <a:cubicBezTo>
                  <a:pt x="2342076" y="2194525"/>
                  <a:pt x="2342861" y="3278435"/>
                  <a:pt x="2343647" y="4393053"/>
                </a:cubicBezTo>
                <a:lnTo>
                  <a:pt x="2340504" y="4330809"/>
                </a:lnTo>
                <a:cubicBezTo>
                  <a:pt x="2222700" y="3170819"/>
                  <a:pt x="1296917" y="2249689"/>
                  <a:pt x="134816" y="2139079"/>
                </a:cubicBezTo>
                <a:lnTo>
                  <a:pt x="0" y="2132696"/>
                </a:lnTo>
                <a:lnTo>
                  <a:pt x="134816" y="2126313"/>
                </a:lnTo>
                <a:cubicBezTo>
                  <a:pt x="1224286" y="2022616"/>
                  <a:pt x="2106054" y="1254528"/>
                  <a:pt x="2309087" y="20311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B075398C-58B1-464A-9B13-3374F24FA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8353" y="-4014"/>
            <a:ext cx="2343647" cy="4393053"/>
          </a:xfrm>
          <a:custGeom>
            <a:avLst/>
            <a:gdLst>
              <a:gd name="connsiteX0" fmla="*/ 2338914 w 2343647"/>
              <a:gd name="connsiteY0" fmla="*/ 0 h 4393053"/>
              <a:gd name="connsiteX1" fmla="*/ 2340512 w 2343647"/>
              <a:gd name="connsiteY1" fmla="*/ 0 h 4393053"/>
              <a:gd name="connsiteX2" fmla="*/ 2341290 w 2343647"/>
              <a:gd name="connsiteY2" fmla="*/ 1095261 h 4393053"/>
              <a:gd name="connsiteX3" fmla="*/ 2343647 w 2343647"/>
              <a:gd name="connsiteY3" fmla="*/ 4393053 h 4393053"/>
              <a:gd name="connsiteX4" fmla="*/ 2340504 w 2343647"/>
              <a:gd name="connsiteY4" fmla="*/ 4330809 h 4393053"/>
              <a:gd name="connsiteX5" fmla="*/ 134816 w 2343647"/>
              <a:gd name="connsiteY5" fmla="*/ 2139079 h 4393053"/>
              <a:gd name="connsiteX6" fmla="*/ 0 w 2343647"/>
              <a:gd name="connsiteY6" fmla="*/ 2132696 h 4393053"/>
              <a:gd name="connsiteX7" fmla="*/ 134816 w 2343647"/>
              <a:gd name="connsiteY7" fmla="*/ 2126313 h 4393053"/>
              <a:gd name="connsiteX8" fmla="*/ 2309087 w 2343647"/>
              <a:gd name="connsiteY8" fmla="*/ 203119 h 4393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3647" h="4393053">
                <a:moveTo>
                  <a:pt x="2338914" y="0"/>
                </a:moveTo>
                <a:lnTo>
                  <a:pt x="2340512" y="0"/>
                </a:lnTo>
                <a:lnTo>
                  <a:pt x="2341290" y="1095261"/>
                </a:lnTo>
                <a:cubicBezTo>
                  <a:pt x="2342076" y="2194525"/>
                  <a:pt x="2342861" y="3278435"/>
                  <a:pt x="2343647" y="4393053"/>
                </a:cubicBezTo>
                <a:lnTo>
                  <a:pt x="2340504" y="4330809"/>
                </a:lnTo>
                <a:cubicBezTo>
                  <a:pt x="2222700" y="3170819"/>
                  <a:pt x="1296917" y="2249689"/>
                  <a:pt x="134816" y="2139079"/>
                </a:cubicBezTo>
                <a:lnTo>
                  <a:pt x="0" y="2132696"/>
                </a:lnTo>
                <a:lnTo>
                  <a:pt x="134816" y="2126313"/>
                </a:lnTo>
                <a:cubicBezTo>
                  <a:pt x="1224286" y="2022616"/>
                  <a:pt x="2106054" y="1254528"/>
                  <a:pt x="2309087" y="203119"/>
                </a:cubicBez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Date Placeholder 4">
            <a:extLst>
              <a:ext uri="{FF2B5EF4-FFF2-40B4-BE49-F238E27FC236}">
                <a16:creationId xmlns:a16="http://schemas.microsoft.com/office/drawing/2014/main" id="{BDCAA890-C911-E7B1-73D1-27223B21CA06}"/>
              </a:ext>
            </a:extLst>
          </p:cNvPr>
          <p:cNvSpPr>
            <a:spLocks noGrp="1"/>
          </p:cNvSpPr>
          <p:nvPr>
            <p:ph type="dt" sz="half" idx="10"/>
          </p:nvPr>
        </p:nvSpPr>
        <p:spPr>
          <a:xfrm>
            <a:off x="9323285" y="6434524"/>
            <a:ext cx="2067867" cy="365125"/>
          </a:xfrm>
        </p:spPr>
        <p:txBody>
          <a:bodyPr vert="horz" lIns="91440" tIns="45720" rIns="91440" bIns="45720" rtlCol="0" anchor="ctr">
            <a:normAutofit/>
          </a:bodyPr>
          <a:lstStyle/>
          <a:p>
            <a:pPr>
              <a:spcAft>
                <a:spcPts val="600"/>
              </a:spcAft>
            </a:pPr>
            <a:r>
              <a:rPr lang="en-US">
                <a:solidFill>
                  <a:srgbClr val="FFFFFF"/>
                </a:solidFill>
                <a:latin typeface="+mn-lt"/>
              </a:rPr>
              <a:t>2/8/20XX</a:t>
            </a:r>
          </a:p>
        </p:txBody>
      </p:sp>
      <p:sp>
        <p:nvSpPr>
          <p:cNvPr id="7" name="Slide Number Placeholder 6">
            <a:extLst>
              <a:ext uri="{FF2B5EF4-FFF2-40B4-BE49-F238E27FC236}">
                <a16:creationId xmlns:a16="http://schemas.microsoft.com/office/drawing/2014/main" id="{28324A99-2F0C-3C96-86C2-F36BB4CD262F}"/>
              </a:ext>
            </a:extLst>
          </p:cNvPr>
          <p:cNvSpPr>
            <a:spLocks noGrp="1"/>
          </p:cNvSpPr>
          <p:nvPr>
            <p:ph type="sldNum" sz="quarter" idx="12"/>
          </p:nvPr>
        </p:nvSpPr>
        <p:spPr>
          <a:xfrm>
            <a:off x="11391152" y="6434524"/>
            <a:ext cx="693261" cy="365125"/>
          </a:xfrm>
        </p:spPr>
        <p:txBody>
          <a:bodyPr vert="horz" lIns="91440" tIns="45720" rIns="91440" bIns="45720" rtlCol="0" anchor="ctr">
            <a:normAutofit/>
          </a:bodyPr>
          <a:lstStyle/>
          <a:p>
            <a:pPr>
              <a:lnSpc>
                <a:spcPct val="90000"/>
              </a:lnSpc>
              <a:spcAft>
                <a:spcPts val="600"/>
              </a:spcAft>
            </a:pPr>
            <a:fld id="{08AB70BE-1769-45B8-85A6-0C837432C7E6}" type="slidenum">
              <a:rPr lang="en-US" sz="1900">
                <a:solidFill>
                  <a:srgbClr val="FFFFFF"/>
                </a:solidFill>
                <a:latin typeface="+mj-lt"/>
              </a:rPr>
              <a:pPr>
                <a:lnSpc>
                  <a:spcPct val="90000"/>
                </a:lnSpc>
                <a:spcAft>
                  <a:spcPts val="600"/>
                </a:spcAft>
              </a:pPr>
              <a:t>22</a:t>
            </a:fld>
            <a:endParaRPr lang="en-US" sz="1900">
              <a:solidFill>
                <a:srgbClr val="FFFFFF"/>
              </a:solidFill>
              <a:latin typeface="+mj-lt"/>
            </a:endParaRPr>
          </a:p>
        </p:txBody>
      </p:sp>
    </p:spTree>
    <p:extLst>
      <p:ext uri="{BB962C8B-B14F-4D97-AF65-F5344CB8AC3E}">
        <p14:creationId xmlns:p14="http://schemas.microsoft.com/office/powerpoint/2010/main" val="40041142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7A08E557-10DB-421A-876E-1AE58F8E0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6" name="Rectangle 15">
            <a:extLst>
              <a:ext uri="{FF2B5EF4-FFF2-40B4-BE49-F238E27FC236}">
                <a16:creationId xmlns:a16="http://schemas.microsoft.com/office/drawing/2014/main" id="{8354E4A1-6024-4D18-89EA-EB7EF53D3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184965AF-C953-45C8-BD68-12F8B58810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56" y="0"/>
            <a:ext cx="12186844" cy="2128964"/>
          </a:xfrm>
          <a:custGeom>
            <a:avLst/>
            <a:gdLst>
              <a:gd name="connsiteX0" fmla="*/ 0 w 12186844"/>
              <a:gd name="connsiteY0" fmla="*/ 0 h 2128964"/>
              <a:gd name="connsiteX1" fmla="*/ 12186844 w 12186844"/>
              <a:gd name="connsiteY1" fmla="*/ 0 h 2128964"/>
              <a:gd name="connsiteX2" fmla="*/ 12186844 w 12186844"/>
              <a:gd name="connsiteY2" fmla="*/ 2128964 h 2128964"/>
              <a:gd name="connsiteX3" fmla="*/ 2247277 w 12186844"/>
              <a:gd name="connsiteY3" fmla="*/ 2128964 h 2128964"/>
              <a:gd name="connsiteX4" fmla="*/ 2326545 w 12186844"/>
              <a:gd name="connsiteY4" fmla="*/ 2125211 h 2128964"/>
              <a:gd name="connsiteX5" fmla="*/ 2191729 w 12186844"/>
              <a:gd name="connsiteY5" fmla="*/ 2118828 h 2128964"/>
              <a:gd name="connsiteX6" fmla="*/ 66975 w 12186844"/>
              <a:gd name="connsiteY6" fmla="*/ 349781 h 212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6844" h="2128964">
                <a:moveTo>
                  <a:pt x="0" y="0"/>
                </a:moveTo>
                <a:lnTo>
                  <a:pt x="12186844" y="0"/>
                </a:lnTo>
                <a:lnTo>
                  <a:pt x="12186844" y="2128964"/>
                </a:lnTo>
                <a:lnTo>
                  <a:pt x="2247277" y="2128964"/>
                </a:lnTo>
                <a:lnTo>
                  <a:pt x="2326545" y="2125211"/>
                </a:lnTo>
                <a:lnTo>
                  <a:pt x="2191729" y="2118828"/>
                </a:lnTo>
                <a:cubicBezTo>
                  <a:pt x="1174891" y="2022044"/>
                  <a:pt x="338983" y="1304706"/>
                  <a:pt x="66975" y="34978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2DECE677-C1FD-4829-8D4A-3C19A04A3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33672" y="0"/>
            <a:ext cx="2353172" cy="2431959"/>
          </a:xfrm>
          <a:custGeom>
            <a:avLst/>
            <a:gdLst>
              <a:gd name="connsiteX0" fmla="*/ 0 w 2353172"/>
              <a:gd name="connsiteY0" fmla="*/ 0 h 2431959"/>
              <a:gd name="connsiteX1" fmla="*/ 2353172 w 2353172"/>
              <a:gd name="connsiteY1" fmla="*/ 0 h 2431959"/>
              <a:gd name="connsiteX2" fmla="*/ 2353172 w 2353172"/>
              <a:gd name="connsiteY2" fmla="*/ 2431959 h 2431959"/>
              <a:gd name="connsiteX3" fmla="*/ 2352312 w 2353172"/>
              <a:gd name="connsiteY3" fmla="*/ 2431959 h 2431959"/>
              <a:gd name="connsiteX4" fmla="*/ 2340504 w 2353172"/>
              <a:gd name="connsiteY4" fmla="*/ 2198113 h 2431959"/>
              <a:gd name="connsiteX5" fmla="*/ 134816 w 2353172"/>
              <a:gd name="connsiteY5" fmla="*/ 6383 h 243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3172" h="2431959">
                <a:moveTo>
                  <a:pt x="0" y="0"/>
                </a:moveTo>
                <a:lnTo>
                  <a:pt x="2353172" y="0"/>
                </a:lnTo>
                <a:lnTo>
                  <a:pt x="2353172" y="2431959"/>
                </a:lnTo>
                <a:lnTo>
                  <a:pt x="2352312" y="2431959"/>
                </a:lnTo>
                <a:lnTo>
                  <a:pt x="2340504" y="2198113"/>
                </a:lnTo>
                <a:cubicBezTo>
                  <a:pt x="2222700" y="1038123"/>
                  <a:pt x="1296917" y="116993"/>
                  <a:pt x="134816" y="6383"/>
                </a:cubicBez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AF7BD8C-15E8-F27A-F471-55257ECE52BE}"/>
              </a:ext>
            </a:extLst>
          </p:cNvPr>
          <p:cNvSpPr>
            <a:spLocks noGrp="1"/>
          </p:cNvSpPr>
          <p:nvPr>
            <p:ph type="title"/>
          </p:nvPr>
        </p:nvSpPr>
        <p:spPr>
          <a:xfrm>
            <a:off x="914400" y="510988"/>
            <a:ext cx="9344578" cy="1156448"/>
          </a:xfrm>
        </p:spPr>
        <p:txBody>
          <a:bodyPr vert="horz" lIns="91440" tIns="45720" rIns="91440" bIns="45720" rtlCol="0" anchor="ctr">
            <a:normAutofit/>
          </a:bodyPr>
          <a:lstStyle/>
          <a:p>
            <a:r>
              <a:rPr lang="en-US" sz="3700">
                <a:solidFill>
                  <a:srgbClr val="FFFFFF"/>
                </a:solidFill>
                <a:latin typeface="+mj-lt"/>
              </a:rPr>
              <a:t>Regional Hospital Jundiai, Brazil - $500</a:t>
            </a:r>
          </a:p>
        </p:txBody>
      </p:sp>
      <p:sp>
        <p:nvSpPr>
          <p:cNvPr id="4" name="Content Placeholder 3">
            <a:extLst>
              <a:ext uri="{FF2B5EF4-FFF2-40B4-BE49-F238E27FC236}">
                <a16:creationId xmlns:a16="http://schemas.microsoft.com/office/drawing/2014/main" id="{357081AE-C7C8-0337-977D-7C93794E3337}"/>
              </a:ext>
            </a:extLst>
          </p:cNvPr>
          <p:cNvSpPr>
            <a:spLocks noGrp="1"/>
          </p:cNvSpPr>
          <p:nvPr>
            <p:ph sz="half" idx="2"/>
          </p:nvPr>
        </p:nvSpPr>
        <p:spPr>
          <a:xfrm>
            <a:off x="1249681" y="3111234"/>
            <a:ext cx="4450080" cy="3579126"/>
          </a:xfrm>
        </p:spPr>
        <p:txBody>
          <a:bodyPr vert="horz" lIns="91440" tIns="45720" rIns="91440" bIns="45720" rtlCol="0">
            <a:normAutofit/>
          </a:bodyPr>
          <a:lstStyle/>
          <a:p>
            <a:r>
              <a:rPr lang="en-US" dirty="0">
                <a:latin typeface="+mn-lt"/>
              </a:rPr>
              <a:t>This hospital’s diagnostic imaging equipment is about to fail. The  Rotary Club of </a:t>
            </a:r>
            <a:r>
              <a:rPr lang="en-US" dirty="0" err="1">
                <a:latin typeface="+mn-lt"/>
              </a:rPr>
              <a:t>Jundiaí</a:t>
            </a:r>
            <a:r>
              <a:rPr lang="en-US" dirty="0">
                <a:latin typeface="+mn-lt"/>
              </a:rPr>
              <a:t> Serra do </a:t>
            </a:r>
            <a:r>
              <a:rPr lang="en-US" dirty="0" err="1">
                <a:latin typeface="+mn-lt"/>
              </a:rPr>
              <a:t>Japy</a:t>
            </a:r>
            <a:r>
              <a:rPr lang="en-US" dirty="0">
                <a:latin typeface="+mn-lt"/>
              </a:rPr>
              <a:t> is writing a Global Grant to replace it with new equipment.</a:t>
            </a:r>
          </a:p>
        </p:txBody>
      </p:sp>
      <p:pic>
        <p:nvPicPr>
          <p:cNvPr id="9" name="Content Placeholder 8">
            <a:extLst>
              <a:ext uri="{FF2B5EF4-FFF2-40B4-BE49-F238E27FC236}">
                <a16:creationId xmlns:a16="http://schemas.microsoft.com/office/drawing/2014/main" id="{8F88CFE5-A3EA-5E9E-B117-A844E66FDEFF}"/>
              </a:ext>
            </a:extLst>
          </p:cNvPr>
          <p:cNvPicPr>
            <a:picLocks noGrp="1" noChangeAspect="1"/>
          </p:cNvPicPr>
          <p:nvPr>
            <p:ph sz="half" idx="1"/>
          </p:nvPr>
        </p:nvPicPr>
        <p:blipFill>
          <a:blip r:embed="rId2"/>
          <a:stretch>
            <a:fillRect/>
          </a:stretch>
        </p:blipFill>
        <p:spPr>
          <a:xfrm>
            <a:off x="6243330" y="2804160"/>
            <a:ext cx="5965588" cy="3057364"/>
          </a:xfrm>
          <a:prstGeom prst="rect">
            <a:avLst/>
          </a:prstGeom>
        </p:spPr>
      </p:pic>
      <p:sp>
        <p:nvSpPr>
          <p:cNvPr id="6" name="Footer Placeholder 5">
            <a:extLst>
              <a:ext uri="{FF2B5EF4-FFF2-40B4-BE49-F238E27FC236}">
                <a16:creationId xmlns:a16="http://schemas.microsoft.com/office/drawing/2014/main" id="{7313FAE8-79A3-CC9F-57EC-D126C7B242B0}"/>
              </a:ext>
            </a:extLst>
          </p:cNvPr>
          <p:cNvSpPr>
            <a:spLocks noGrp="1"/>
          </p:cNvSpPr>
          <p:nvPr>
            <p:ph type="ftr" sz="quarter" idx="11"/>
          </p:nvPr>
        </p:nvSpPr>
        <p:spPr>
          <a:xfrm>
            <a:off x="173736" y="6437376"/>
            <a:ext cx="3775914" cy="365125"/>
          </a:xfrm>
        </p:spPr>
        <p:txBody>
          <a:bodyPr vert="horz" lIns="91440" tIns="45720" rIns="91440" bIns="45720" rtlCol="0" anchor="ctr">
            <a:normAutofit/>
          </a:bodyPr>
          <a:lstStyle/>
          <a:p>
            <a:pPr>
              <a:spcAft>
                <a:spcPts val="600"/>
              </a:spcAft>
            </a:pPr>
            <a:r>
              <a:rPr lang="en-US" sz="1050" kern="1200" spc="50" baseline="0">
                <a:solidFill>
                  <a:schemeClr val="accent2"/>
                </a:solidFill>
                <a:latin typeface="+mn-lt"/>
                <a:ea typeface="+mn-ea"/>
                <a:cs typeface="+mn-cs"/>
              </a:rPr>
              <a:t>Sample Footer Text</a:t>
            </a:r>
          </a:p>
        </p:txBody>
      </p:sp>
      <p:sp>
        <p:nvSpPr>
          <p:cNvPr id="5" name="Date Placeholder 4">
            <a:extLst>
              <a:ext uri="{FF2B5EF4-FFF2-40B4-BE49-F238E27FC236}">
                <a16:creationId xmlns:a16="http://schemas.microsoft.com/office/drawing/2014/main" id="{C7260060-3BB6-D1E5-1DA6-04DDE2F8A949}"/>
              </a:ext>
            </a:extLst>
          </p:cNvPr>
          <p:cNvSpPr>
            <a:spLocks noGrp="1"/>
          </p:cNvSpPr>
          <p:nvPr>
            <p:ph type="dt" sz="half" idx="10"/>
          </p:nvPr>
        </p:nvSpPr>
        <p:spPr>
          <a:xfrm>
            <a:off x="9323285" y="6434524"/>
            <a:ext cx="2067867" cy="365125"/>
          </a:xfrm>
        </p:spPr>
        <p:txBody>
          <a:bodyPr vert="horz" lIns="91440" tIns="45720" rIns="91440" bIns="45720" rtlCol="0" anchor="ctr">
            <a:normAutofit/>
          </a:bodyPr>
          <a:lstStyle/>
          <a:p>
            <a:pPr>
              <a:spcAft>
                <a:spcPts val="600"/>
              </a:spcAft>
            </a:pPr>
            <a:r>
              <a:rPr lang="en-US">
                <a:solidFill>
                  <a:schemeClr val="accent2"/>
                </a:solidFill>
                <a:latin typeface="+mn-lt"/>
              </a:rPr>
              <a:t>2/8/20XX</a:t>
            </a:r>
          </a:p>
        </p:txBody>
      </p:sp>
      <p:sp>
        <p:nvSpPr>
          <p:cNvPr id="7" name="Slide Number Placeholder 6">
            <a:extLst>
              <a:ext uri="{FF2B5EF4-FFF2-40B4-BE49-F238E27FC236}">
                <a16:creationId xmlns:a16="http://schemas.microsoft.com/office/drawing/2014/main" id="{D9F1739C-916E-20A7-7D16-9FF42CF67C64}"/>
              </a:ext>
            </a:extLst>
          </p:cNvPr>
          <p:cNvSpPr>
            <a:spLocks noGrp="1"/>
          </p:cNvSpPr>
          <p:nvPr>
            <p:ph type="sldNum" sz="quarter" idx="12"/>
          </p:nvPr>
        </p:nvSpPr>
        <p:spPr>
          <a:xfrm>
            <a:off x="11391152" y="6434524"/>
            <a:ext cx="693261" cy="365125"/>
          </a:xfrm>
        </p:spPr>
        <p:txBody>
          <a:bodyPr vert="horz" lIns="91440" tIns="45720" rIns="91440" bIns="45720" rtlCol="0" anchor="ctr">
            <a:normAutofit/>
          </a:bodyPr>
          <a:lstStyle/>
          <a:p>
            <a:pPr>
              <a:lnSpc>
                <a:spcPct val="90000"/>
              </a:lnSpc>
              <a:spcAft>
                <a:spcPts val="600"/>
              </a:spcAft>
            </a:pPr>
            <a:fld id="{08AB70BE-1769-45B8-85A6-0C837432C7E6}" type="slidenum">
              <a:rPr lang="en-US" sz="1900">
                <a:solidFill>
                  <a:schemeClr val="accent2"/>
                </a:solidFill>
                <a:latin typeface="+mj-lt"/>
              </a:rPr>
              <a:pPr>
                <a:lnSpc>
                  <a:spcPct val="90000"/>
                </a:lnSpc>
                <a:spcAft>
                  <a:spcPts val="600"/>
                </a:spcAft>
              </a:pPr>
              <a:t>23</a:t>
            </a:fld>
            <a:endParaRPr lang="en-US" sz="1900">
              <a:solidFill>
                <a:schemeClr val="accent2"/>
              </a:solidFill>
              <a:latin typeface="+mj-lt"/>
            </a:endParaRPr>
          </a:p>
        </p:txBody>
      </p:sp>
    </p:spTree>
    <p:extLst>
      <p:ext uri="{BB962C8B-B14F-4D97-AF65-F5344CB8AC3E}">
        <p14:creationId xmlns:p14="http://schemas.microsoft.com/office/powerpoint/2010/main" val="33289227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7B77CBC5-D864-4287-8469-275AC776DD70}"/>
            </a:ext>
          </a:extLst>
        </p:cNvPr>
        <p:cNvGrpSpPr/>
        <p:nvPr/>
      </p:nvGrpSpPr>
      <p:grpSpPr>
        <a:xfrm>
          <a:off x="0" y="0"/>
          <a:ext cx="0" cy="0"/>
          <a:chOff x="0" y="0"/>
          <a:chExt cx="0" cy="0"/>
        </a:xfrm>
      </p:grpSpPr>
      <p:sp>
        <p:nvSpPr>
          <p:cNvPr id="14" name="Freeform: Shape 13">
            <a:extLst>
              <a:ext uri="{FF2B5EF4-FFF2-40B4-BE49-F238E27FC236}">
                <a16:creationId xmlns:a16="http://schemas.microsoft.com/office/drawing/2014/main" id="{764B02CA-AD8D-DC54-D967-243C9ACDBE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6" name="Rectangle 15">
            <a:extLst>
              <a:ext uri="{FF2B5EF4-FFF2-40B4-BE49-F238E27FC236}">
                <a16:creationId xmlns:a16="http://schemas.microsoft.com/office/drawing/2014/main" id="{1AA32416-4CDD-8579-5475-B5B99C50ED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F47B4E45-54DD-EB88-A121-1BECA3190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56" y="0"/>
            <a:ext cx="12186844" cy="2128964"/>
          </a:xfrm>
          <a:custGeom>
            <a:avLst/>
            <a:gdLst>
              <a:gd name="connsiteX0" fmla="*/ 0 w 12186844"/>
              <a:gd name="connsiteY0" fmla="*/ 0 h 2128964"/>
              <a:gd name="connsiteX1" fmla="*/ 12186844 w 12186844"/>
              <a:gd name="connsiteY1" fmla="*/ 0 h 2128964"/>
              <a:gd name="connsiteX2" fmla="*/ 12186844 w 12186844"/>
              <a:gd name="connsiteY2" fmla="*/ 2128964 h 2128964"/>
              <a:gd name="connsiteX3" fmla="*/ 2247277 w 12186844"/>
              <a:gd name="connsiteY3" fmla="*/ 2128964 h 2128964"/>
              <a:gd name="connsiteX4" fmla="*/ 2326545 w 12186844"/>
              <a:gd name="connsiteY4" fmla="*/ 2125211 h 2128964"/>
              <a:gd name="connsiteX5" fmla="*/ 2191729 w 12186844"/>
              <a:gd name="connsiteY5" fmla="*/ 2118828 h 2128964"/>
              <a:gd name="connsiteX6" fmla="*/ 66975 w 12186844"/>
              <a:gd name="connsiteY6" fmla="*/ 349781 h 212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6844" h="2128964">
                <a:moveTo>
                  <a:pt x="0" y="0"/>
                </a:moveTo>
                <a:lnTo>
                  <a:pt x="12186844" y="0"/>
                </a:lnTo>
                <a:lnTo>
                  <a:pt x="12186844" y="2128964"/>
                </a:lnTo>
                <a:lnTo>
                  <a:pt x="2247277" y="2128964"/>
                </a:lnTo>
                <a:lnTo>
                  <a:pt x="2326545" y="2125211"/>
                </a:lnTo>
                <a:lnTo>
                  <a:pt x="2191729" y="2118828"/>
                </a:lnTo>
                <a:cubicBezTo>
                  <a:pt x="1174891" y="2022044"/>
                  <a:pt x="338983" y="1304706"/>
                  <a:pt x="66975" y="34978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29DC544E-2DDB-6840-9A51-9A2A85484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33672" y="0"/>
            <a:ext cx="2353172" cy="2431959"/>
          </a:xfrm>
          <a:custGeom>
            <a:avLst/>
            <a:gdLst>
              <a:gd name="connsiteX0" fmla="*/ 0 w 2353172"/>
              <a:gd name="connsiteY0" fmla="*/ 0 h 2431959"/>
              <a:gd name="connsiteX1" fmla="*/ 2353172 w 2353172"/>
              <a:gd name="connsiteY1" fmla="*/ 0 h 2431959"/>
              <a:gd name="connsiteX2" fmla="*/ 2353172 w 2353172"/>
              <a:gd name="connsiteY2" fmla="*/ 2431959 h 2431959"/>
              <a:gd name="connsiteX3" fmla="*/ 2352312 w 2353172"/>
              <a:gd name="connsiteY3" fmla="*/ 2431959 h 2431959"/>
              <a:gd name="connsiteX4" fmla="*/ 2340504 w 2353172"/>
              <a:gd name="connsiteY4" fmla="*/ 2198113 h 2431959"/>
              <a:gd name="connsiteX5" fmla="*/ 134816 w 2353172"/>
              <a:gd name="connsiteY5" fmla="*/ 6383 h 243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3172" h="2431959">
                <a:moveTo>
                  <a:pt x="0" y="0"/>
                </a:moveTo>
                <a:lnTo>
                  <a:pt x="2353172" y="0"/>
                </a:lnTo>
                <a:lnTo>
                  <a:pt x="2353172" y="2431959"/>
                </a:lnTo>
                <a:lnTo>
                  <a:pt x="2352312" y="2431959"/>
                </a:lnTo>
                <a:lnTo>
                  <a:pt x="2340504" y="2198113"/>
                </a:lnTo>
                <a:cubicBezTo>
                  <a:pt x="2222700" y="1038123"/>
                  <a:pt x="1296917" y="116993"/>
                  <a:pt x="134816" y="6383"/>
                </a:cubicBez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07367D5-D03B-A003-9DBB-BE617B785A8A}"/>
              </a:ext>
            </a:extLst>
          </p:cNvPr>
          <p:cNvSpPr>
            <a:spLocks noGrp="1"/>
          </p:cNvSpPr>
          <p:nvPr>
            <p:ph type="title"/>
          </p:nvPr>
        </p:nvSpPr>
        <p:spPr>
          <a:xfrm>
            <a:off x="914400" y="510988"/>
            <a:ext cx="9344578" cy="1156448"/>
          </a:xfrm>
        </p:spPr>
        <p:txBody>
          <a:bodyPr vert="horz" lIns="91440" tIns="45720" rIns="91440" bIns="45720" rtlCol="0" anchor="ctr">
            <a:normAutofit/>
          </a:bodyPr>
          <a:lstStyle/>
          <a:p>
            <a:r>
              <a:rPr lang="en-US" sz="3700">
                <a:solidFill>
                  <a:srgbClr val="FFFFFF"/>
                </a:solidFill>
                <a:latin typeface="+mj-lt"/>
              </a:rPr>
              <a:t>Regional Hospital Jundiai, Brazil - $500</a:t>
            </a:r>
          </a:p>
        </p:txBody>
      </p:sp>
      <p:sp>
        <p:nvSpPr>
          <p:cNvPr id="4" name="Content Placeholder 3">
            <a:extLst>
              <a:ext uri="{FF2B5EF4-FFF2-40B4-BE49-F238E27FC236}">
                <a16:creationId xmlns:a16="http://schemas.microsoft.com/office/drawing/2014/main" id="{B5D883B9-8D9B-7623-AF64-621C4EA7C88D}"/>
              </a:ext>
            </a:extLst>
          </p:cNvPr>
          <p:cNvSpPr>
            <a:spLocks noGrp="1"/>
          </p:cNvSpPr>
          <p:nvPr>
            <p:ph sz="half" idx="2"/>
          </p:nvPr>
        </p:nvSpPr>
        <p:spPr>
          <a:xfrm>
            <a:off x="1249681" y="3111234"/>
            <a:ext cx="4450080" cy="3579126"/>
          </a:xfrm>
        </p:spPr>
        <p:txBody>
          <a:bodyPr vert="horz" lIns="91440" tIns="45720" rIns="91440" bIns="45720" rtlCol="0">
            <a:normAutofit/>
          </a:bodyPr>
          <a:lstStyle/>
          <a:p>
            <a:r>
              <a:rPr lang="en-US" dirty="0">
                <a:latin typeface="+mn-lt"/>
              </a:rPr>
              <a:t>This hospital’s diagnostic imaging equipment is about to fail. The  Rotary Club of </a:t>
            </a:r>
            <a:r>
              <a:rPr lang="en-US" dirty="0" err="1">
                <a:latin typeface="+mn-lt"/>
              </a:rPr>
              <a:t>Jundiaí</a:t>
            </a:r>
            <a:r>
              <a:rPr lang="en-US" dirty="0">
                <a:latin typeface="+mn-lt"/>
              </a:rPr>
              <a:t> Serra do </a:t>
            </a:r>
            <a:r>
              <a:rPr lang="en-US" dirty="0" err="1">
                <a:latin typeface="+mn-lt"/>
              </a:rPr>
              <a:t>Japy</a:t>
            </a:r>
            <a:r>
              <a:rPr lang="en-US" dirty="0">
                <a:latin typeface="+mn-lt"/>
              </a:rPr>
              <a:t> is writing a Global Grant to replace it with new equipment.</a:t>
            </a:r>
          </a:p>
        </p:txBody>
      </p:sp>
      <p:pic>
        <p:nvPicPr>
          <p:cNvPr id="9" name="Content Placeholder 8">
            <a:extLst>
              <a:ext uri="{FF2B5EF4-FFF2-40B4-BE49-F238E27FC236}">
                <a16:creationId xmlns:a16="http://schemas.microsoft.com/office/drawing/2014/main" id="{266E9750-C45F-C734-E67D-50C8DAC00925}"/>
              </a:ext>
            </a:extLst>
          </p:cNvPr>
          <p:cNvPicPr>
            <a:picLocks noGrp="1" noChangeAspect="1"/>
          </p:cNvPicPr>
          <p:nvPr>
            <p:ph sz="half" idx="1"/>
          </p:nvPr>
        </p:nvPicPr>
        <p:blipFill>
          <a:blip r:embed="rId2"/>
          <a:stretch>
            <a:fillRect/>
          </a:stretch>
        </p:blipFill>
        <p:spPr>
          <a:xfrm>
            <a:off x="6243330" y="2804160"/>
            <a:ext cx="5965588" cy="3057364"/>
          </a:xfrm>
          <a:prstGeom prst="rect">
            <a:avLst/>
          </a:prstGeom>
        </p:spPr>
      </p:pic>
      <p:sp>
        <p:nvSpPr>
          <p:cNvPr id="6" name="Footer Placeholder 5">
            <a:extLst>
              <a:ext uri="{FF2B5EF4-FFF2-40B4-BE49-F238E27FC236}">
                <a16:creationId xmlns:a16="http://schemas.microsoft.com/office/drawing/2014/main" id="{843BD200-4BDF-2D01-18EC-FA4479324E77}"/>
              </a:ext>
            </a:extLst>
          </p:cNvPr>
          <p:cNvSpPr>
            <a:spLocks noGrp="1"/>
          </p:cNvSpPr>
          <p:nvPr>
            <p:ph type="ftr" sz="quarter" idx="11"/>
          </p:nvPr>
        </p:nvSpPr>
        <p:spPr>
          <a:xfrm>
            <a:off x="173736" y="6437376"/>
            <a:ext cx="3775914" cy="365125"/>
          </a:xfrm>
        </p:spPr>
        <p:txBody>
          <a:bodyPr vert="horz" lIns="91440" tIns="45720" rIns="91440" bIns="45720" rtlCol="0" anchor="ctr">
            <a:normAutofit/>
          </a:bodyPr>
          <a:lstStyle/>
          <a:p>
            <a:pPr>
              <a:spcAft>
                <a:spcPts val="600"/>
              </a:spcAft>
            </a:pPr>
            <a:r>
              <a:rPr lang="en-US" sz="1050" kern="1200" spc="50" baseline="0">
                <a:solidFill>
                  <a:schemeClr val="accent2"/>
                </a:solidFill>
                <a:latin typeface="+mn-lt"/>
                <a:ea typeface="+mn-ea"/>
                <a:cs typeface="+mn-cs"/>
              </a:rPr>
              <a:t>Sample Footer Text</a:t>
            </a:r>
          </a:p>
        </p:txBody>
      </p:sp>
      <p:sp>
        <p:nvSpPr>
          <p:cNvPr id="5" name="Date Placeholder 4">
            <a:extLst>
              <a:ext uri="{FF2B5EF4-FFF2-40B4-BE49-F238E27FC236}">
                <a16:creationId xmlns:a16="http://schemas.microsoft.com/office/drawing/2014/main" id="{B63CDEB2-52D8-6A36-E002-3FD96BE590EE}"/>
              </a:ext>
            </a:extLst>
          </p:cNvPr>
          <p:cNvSpPr>
            <a:spLocks noGrp="1"/>
          </p:cNvSpPr>
          <p:nvPr>
            <p:ph type="dt" sz="half" idx="10"/>
          </p:nvPr>
        </p:nvSpPr>
        <p:spPr>
          <a:xfrm>
            <a:off x="9323285" y="6434524"/>
            <a:ext cx="2067867" cy="365125"/>
          </a:xfrm>
        </p:spPr>
        <p:txBody>
          <a:bodyPr vert="horz" lIns="91440" tIns="45720" rIns="91440" bIns="45720" rtlCol="0" anchor="ctr">
            <a:normAutofit/>
          </a:bodyPr>
          <a:lstStyle/>
          <a:p>
            <a:pPr>
              <a:spcAft>
                <a:spcPts val="600"/>
              </a:spcAft>
            </a:pPr>
            <a:r>
              <a:rPr lang="en-US">
                <a:solidFill>
                  <a:schemeClr val="accent2"/>
                </a:solidFill>
                <a:latin typeface="+mn-lt"/>
              </a:rPr>
              <a:t>2/8/20XX</a:t>
            </a:r>
          </a:p>
        </p:txBody>
      </p:sp>
      <p:sp>
        <p:nvSpPr>
          <p:cNvPr id="7" name="Slide Number Placeholder 6">
            <a:extLst>
              <a:ext uri="{FF2B5EF4-FFF2-40B4-BE49-F238E27FC236}">
                <a16:creationId xmlns:a16="http://schemas.microsoft.com/office/drawing/2014/main" id="{AE181992-7312-05D6-1962-C9698D78AAE2}"/>
              </a:ext>
            </a:extLst>
          </p:cNvPr>
          <p:cNvSpPr>
            <a:spLocks noGrp="1"/>
          </p:cNvSpPr>
          <p:nvPr>
            <p:ph type="sldNum" sz="quarter" idx="12"/>
          </p:nvPr>
        </p:nvSpPr>
        <p:spPr>
          <a:xfrm>
            <a:off x="11391152" y="6434524"/>
            <a:ext cx="693261" cy="365125"/>
          </a:xfrm>
        </p:spPr>
        <p:txBody>
          <a:bodyPr vert="horz" lIns="91440" tIns="45720" rIns="91440" bIns="45720" rtlCol="0" anchor="ctr">
            <a:normAutofit/>
          </a:bodyPr>
          <a:lstStyle/>
          <a:p>
            <a:pPr>
              <a:lnSpc>
                <a:spcPct val="90000"/>
              </a:lnSpc>
              <a:spcAft>
                <a:spcPts val="600"/>
              </a:spcAft>
            </a:pPr>
            <a:fld id="{08AB70BE-1769-45B8-85A6-0C837432C7E6}" type="slidenum">
              <a:rPr lang="en-US" sz="1900">
                <a:solidFill>
                  <a:schemeClr val="accent2"/>
                </a:solidFill>
                <a:latin typeface="+mj-lt"/>
              </a:rPr>
              <a:pPr>
                <a:lnSpc>
                  <a:spcPct val="90000"/>
                </a:lnSpc>
                <a:spcAft>
                  <a:spcPts val="600"/>
                </a:spcAft>
              </a:pPr>
              <a:t>24</a:t>
            </a:fld>
            <a:endParaRPr lang="en-US" sz="1900">
              <a:solidFill>
                <a:schemeClr val="accent2"/>
              </a:solidFill>
              <a:latin typeface="+mj-lt"/>
            </a:endParaRPr>
          </a:p>
        </p:txBody>
      </p:sp>
    </p:spTree>
    <p:extLst>
      <p:ext uri="{BB962C8B-B14F-4D97-AF65-F5344CB8AC3E}">
        <p14:creationId xmlns:p14="http://schemas.microsoft.com/office/powerpoint/2010/main" val="13262294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C550D-DDDA-8565-CA39-B3E568C51D60}"/>
              </a:ext>
            </a:extLst>
          </p:cNvPr>
          <p:cNvSpPr>
            <a:spLocks noGrp="1"/>
          </p:cNvSpPr>
          <p:nvPr>
            <p:ph type="title"/>
          </p:nvPr>
        </p:nvSpPr>
        <p:spPr/>
        <p:txBody>
          <a:bodyPr/>
          <a:lstStyle/>
          <a:p>
            <a:r>
              <a:rPr lang="en-US" b="1" dirty="0"/>
              <a:t>Teen Feed</a:t>
            </a:r>
            <a:r>
              <a:rPr lang="en-US" dirty="0"/>
              <a:t> - $4,891 </a:t>
            </a:r>
          </a:p>
        </p:txBody>
      </p:sp>
      <p:sp>
        <p:nvSpPr>
          <p:cNvPr id="3" name="Content Placeholder 2">
            <a:extLst>
              <a:ext uri="{FF2B5EF4-FFF2-40B4-BE49-F238E27FC236}">
                <a16:creationId xmlns:a16="http://schemas.microsoft.com/office/drawing/2014/main" id="{4EA4BCB1-E41A-5BFF-FFE8-CF0424C8A1D0}"/>
              </a:ext>
            </a:extLst>
          </p:cNvPr>
          <p:cNvSpPr>
            <a:spLocks noGrp="1"/>
          </p:cNvSpPr>
          <p:nvPr>
            <p:ph sz="half" idx="1"/>
          </p:nvPr>
        </p:nvSpPr>
        <p:spPr>
          <a:xfrm>
            <a:off x="530402" y="2480118"/>
            <a:ext cx="4610986" cy="2778016"/>
          </a:xfrm>
        </p:spPr>
        <p:txBody>
          <a:bodyPr/>
          <a:lstStyle/>
          <a:p>
            <a:r>
              <a:rPr lang="en-US" dirty="0"/>
              <a:t>We bought ingredients and cooked  to provide approximately 840 dinners and donated $1,000 for winter clothing to homeless youth in North Seattle. </a:t>
            </a:r>
          </a:p>
        </p:txBody>
      </p:sp>
      <p:pic>
        <p:nvPicPr>
          <p:cNvPr id="9" name="Content Placeholder 8">
            <a:extLst>
              <a:ext uri="{FF2B5EF4-FFF2-40B4-BE49-F238E27FC236}">
                <a16:creationId xmlns:a16="http://schemas.microsoft.com/office/drawing/2014/main" id="{7841136B-8F1B-9519-3448-033A576BB546}"/>
              </a:ext>
            </a:extLst>
          </p:cNvPr>
          <p:cNvPicPr>
            <a:picLocks noGrp="1" noChangeAspect="1"/>
          </p:cNvPicPr>
          <p:nvPr>
            <p:ph sz="half" idx="2"/>
          </p:nvPr>
        </p:nvPicPr>
        <p:blipFill>
          <a:blip r:embed="rId2"/>
          <a:stretch>
            <a:fillRect/>
          </a:stretch>
        </p:blipFill>
        <p:spPr>
          <a:xfrm>
            <a:off x="5370786" y="1724147"/>
            <a:ext cx="6020364" cy="4097844"/>
          </a:xfrm>
        </p:spPr>
      </p:pic>
      <p:sp>
        <p:nvSpPr>
          <p:cNvPr id="5" name="Date Placeholder 4">
            <a:extLst>
              <a:ext uri="{FF2B5EF4-FFF2-40B4-BE49-F238E27FC236}">
                <a16:creationId xmlns:a16="http://schemas.microsoft.com/office/drawing/2014/main" id="{281E78CA-5297-9142-0FBE-E03DED5E59F2}"/>
              </a:ext>
            </a:extLst>
          </p:cNvPr>
          <p:cNvSpPr>
            <a:spLocks noGrp="1"/>
          </p:cNvSpPr>
          <p:nvPr>
            <p:ph type="dt" sz="half" idx="10"/>
          </p:nvPr>
        </p:nvSpPr>
        <p:spPr/>
        <p:txBody>
          <a:bodyPr/>
          <a:lstStyle/>
          <a:p>
            <a:r>
              <a:rPr lang="en-US"/>
              <a:t>2/8/20XX</a:t>
            </a:r>
            <a:endParaRPr lang="en-US" dirty="0"/>
          </a:p>
        </p:txBody>
      </p:sp>
      <p:sp>
        <p:nvSpPr>
          <p:cNvPr id="6" name="Footer Placeholder 5">
            <a:extLst>
              <a:ext uri="{FF2B5EF4-FFF2-40B4-BE49-F238E27FC236}">
                <a16:creationId xmlns:a16="http://schemas.microsoft.com/office/drawing/2014/main" id="{B94FB97F-F174-8BD1-FBD8-94908A258F9D}"/>
              </a:ext>
            </a:extLst>
          </p:cNvPr>
          <p:cNvSpPr>
            <a:spLocks noGrp="1"/>
          </p:cNvSpPr>
          <p:nvPr>
            <p:ph type="ftr" sz="quarter" idx="11"/>
          </p:nvPr>
        </p:nvSpPr>
        <p:spPr/>
        <p:txBody>
          <a:bodyPr/>
          <a:lstStyle/>
          <a:p>
            <a:r>
              <a:rPr lang="en-US"/>
              <a:t>Sample Footer Text</a:t>
            </a:r>
            <a:endParaRPr lang="en-US" dirty="0"/>
          </a:p>
        </p:txBody>
      </p:sp>
      <p:sp>
        <p:nvSpPr>
          <p:cNvPr id="7" name="Slide Number Placeholder 6">
            <a:extLst>
              <a:ext uri="{FF2B5EF4-FFF2-40B4-BE49-F238E27FC236}">
                <a16:creationId xmlns:a16="http://schemas.microsoft.com/office/drawing/2014/main" id="{8D804C6D-1924-7874-FC1C-2A66DCEEEB05}"/>
              </a:ext>
            </a:extLst>
          </p:cNvPr>
          <p:cNvSpPr>
            <a:spLocks noGrp="1"/>
          </p:cNvSpPr>
          <p:nvPr>
            <p:ph type="sldNum" sz="quarter" idx="12"/>
          </p:nvPr>
        </p:nvSpPr>
        <p:spPr/>
        <p:txBody>
          <a:bodyPr/>
          <a:lstStyle/>
          <a:p>
            <a:fld id="{08AB70BE-1769-45B8-85A6-0C837432C7E6}" type="slidenum">
              <a:rPr lang="en-US" smtClean="0"/>
              <a:pPr/>
              <a:t>25</a:t>
            </a:fld>
            <a:endParaRPr lang="en-US" dirty="0"/>
          </a:p>
        </p:txBody>
      </p:sp>
    </p:spTree>
    <p:extLst>
      <p:ext uri="{BB962C8B-B14F-4D97-AF65-F5344CB8AC3E}">
        <p14:creationId xmlns:p14="http://schemas.microsoft.com/office/powerpoint/2010/main" val="7394705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7A08E557-10DB-421A-876E-1AE58F8E0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6" name="Rectangle 15">
            <a:extLst>
              <a:ext uri="{FF2B5EF4-FFF2-40B4-BE49-F238E27FC236}">
                <a16:creationId xmlns:a16="http://schemas.microsoft.com/office/drawing/2014/main" id="{8354E4A1-6024-4D18-89EA-EB7EF53D3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184965AF-C953-45C8-BD68-12F8B58810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56" y="0"/>
            <a:ext cx="12186844" cy="2128964"/>
          </a:xfrm>
          <a:custGeom>
            <a:avLst/>
            <a:gdLst>
              <a:gd name="connsiteX0" fmla="*/ 0 w 12186844"/>
              <a:gd name="connsiteY0" fmla="*/ 0 h 2128964"/>
              <a:gd name="connsiteX1" fmla="*/ 12186844 w 12186844"/>
              <a:gd name="connsiteY1" fmla="*/ 0 h 2128964"/>
              <a:gd name="connsiteX2" fmla="*/ 12186844 w 12186844"/>
              <a:gd name="connsiteY2" fmla="*/ 2128964 h 2128964"/>
              <a:gd name="connsiteX3" fmla="*/ 2247277 w 12186844"/>
              <a:gd name="connsiteY3" fmla="*/ 2128964 h 2128964"/>
              <a:gd name="connsiteX4" fmla="*/ 2326545 w 12186844"/>
              <a:gd name="connsiteY4" fmla="*/ 2125211 h 2128964"/>
              <a:gd name="connsiteX5" fmla="*/ 2191729 w 12186844"/>
              <a:gd name="connsiteY5" fmla="*/ 2118828 h 2128964"/>
              <a:gd name="connsiteX6" fmla="*/ 66975 w 12186844"/>
              <a:gd name="connsiteY6" fmla="*/ 349781 h 212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6844" h="2128964">
                <a:moveTo>
                  <a:pt x="0" y="0"/>
                </a:moveTo>
                <a:lnTo>
                  <a:pt x="12186844" y="0"/>
                </a:lnTo>
                <a:lnTo>
                  <a:pt x="12186844" y="2128964"/>
                </a:lnTo>
                <a:lnTo>
                  <a:pt x="2247277" y="2128964"/>
                </a:lnTo>
                <a:lnTo>
                  <a:pt x="2326545" y="2125211"/>
                </a:lnTo>
                <a:lnTo>
                  <a:pt x="2191729" y="2118828"/>
                </a:lnTo>
                <a:cubicBezTo>
                  <a:pt x="1174891" y="2022044"/>
                  <a:pt x="338983" y="1304706"/>
                  <a:pt x="66975" y="34978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2DECE677-C1FD-4829-8D4A-3C19A04A3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33672" y="0"/>
            <a:ext cx="2353172" cy="2431959"/>
          </a:xfrm>
          <a:custGeom>
            <a:avLst/>
            <a:gdLst>
              <a:gd name="connsiteX0" fmla="*/ 0 w 2353172"/>
              <a:gd name="connsiteY0" fmla="*/ 0 h 2431959"/>
              <a:gd name="connsiteX1" fmla="*/ 2353172 w 2353172"/>
              <a:gd name="connsiteY1" fmla="*/ 0 h 2431959"/>
              <a:gd name="connsiteX2" fmla="*/ 2353172 w 2353172"/>
              <a:gd name="connsiteY2" fmla="*/ 2431959 h 2431959"/>
              <a:gd name="connsiteX3" fmla="*/ 2352312 w 2353172"/>
              <a:gd name="connsiteY3" fmla="*/ 2431959 h 2431959"/>
              <a:gd name="connsiteX4" fmla="*/ 2340504 w 2353172"/>
              <a:gd name="connsiteY4" fmla="*/ 2198113 h 2431959"/>
              <a:gd name="connsiteX5" fmla="*/ 134816 w 2353172"/>
              <a:gd name="connsiteY5" fmla="*/ 6383 h 243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3172" h="2431959">
                <a:moveTo>
                  <a:pt x="0" y="0"/>
                </a:moveTo>
                <a:lnTo>
                  <a:pt x="2353172" y="0"/>
                </a:lnTo>
                <a:lnTo>
                  <a:pt x="2353172" y="2431959"/>
                </a:lnTo>
                <a:lnTo>
                  <a:pt x="2352312" y="2431959"/>
                </a:lnTo>
                <a:lnTo>
                  <a:pt x="2340504" y="2198113"/>
                </a:lnTo>
                <a:cubicBezTo>
                  <a:pt x="2222700" y="1038123"/>
                  <a:pt x="1296917" y="116993"/>
                  <a:pt x="134816" y="6383"/>
                </a:cubicBez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8440A93-D631-37B5-796E-968D4A241DF7}"/>
              </a:ext>
            </a:extLst>
          </p:cNvPr>
          <p:cNvSpPr>
            <a:spLocks noGrp="1"/>
          </p:cNvSpPr>
          <p:nvPr>
            <p:ph type="title"/>
          </p:nvPr>
        </p:nvSpPr>
        <p:spPr>
          <a:xfrm>
            <a:off x="914400" y="510988"/>
            <a:ext cx="9344578" cy="1156448"/>
          </a:xfrm>
        </p:spPr>
        <p:txBody>
          <a:bodyPr vert="horz" lIns="91440" tIns="45720" rIns="91440" bIns="45720" rtlCol="0" anchor="ctr">
            <a:normAutofit/>
          </a:bodyPr>
          <a:lstStyle/>
          <a:p>
            <a:r>
              <a:rPr lang="en-US" sz="3400" b="1">
                <a:solidFill>
                  <a:srgbClr val="FFFFFF"/>
                </a:solidFill>
                <a:latin typeface="+mj-lt"/>
              </a:rPr>
              <a:t>Twegashe School Water Project</a:t>
            </a:r>
            <a:r>
              <a:rPr lang="en-US" sz="3400">
                <a:solidFill>
                  <a:srgbClr val="FFFFFF"/>
                </a:solidFill>
                <a:latin typeface="+mj-lt"/>
              </a:rPr>
              <a:t> - $1,000</a:t>
            </a:r>
            <a:br>
              <a:rPr lang="en-US" sz="3400">
                <a:solidFill>
                  <a:srgbClr val="FFFFFF"/>
                </a:solidFill>
                <a:latin typeface="+mj-lt"/>
              </a:rPr>
            </a:br>
            <a:endParaRPr lang="en-US" sz="3400">
              <a:solidFill>
                <a:srgbClr val="FFFFFF"/>
              </a:solidFill>
              <a:latin typeface="+mj-lt"/>
            </a:endParaRPr>
          </a:p>
        </p:txBody>
      </p:sp>
      <p:sp>
        <p:nvSpPr>
          <p:cNvPr id="3" name="Content Placeholder 2">
            <a:extLst>
              <a:ext uri="{FF2B5EF4-FFF2-40B4-BE49-F238E27FC236}">
                <a16:creationId xmlns:a16="http://schemas.microsoft.com/office/drawing/2014/main" id="{4A50896A-8E69-33D2-32EB-D9D980CE1F30}"/>
              </a:ext>
            </a:extLst>
          </p:cNvPr>
          <p:cNvSpPr>
            <a:spLocks noGrp="1"/>
          </p:cNvSpPr>
          <p:nvPr>
            <p:ph sz="half" idx="1"/>
          </p:nvPr>
        </p:nvSpPr>
        <p:spPr>
          <a:xfrm>
            <a:off x="914400" y="2593074"/>
            <a:ext cx="5589767" cy="3579126"/>
          </a:xfrm>
        </p:spPr>
        <p:txBody>
          <a:bodyPr vert="horz" lIns="91440" tIns="45720" rIns="91440" bIns="45720" rtlCol="0">
            <a:normAutofit/>
          </a:bodyPr>
          <a:lstStyle/>
          <a:p>
            <a:r>
              <a:rPr lang="en-US">
                <a:latin typeface="+mn-lt"/>
              </a:rPr>
              <a:t>We support the grant led by Seattle International District Rotary to create a water catchment system, making this school in Tanzania viable for students and teachers.	</a:t>
            </a:r>
          </a:p>
          <a:p>
            <a:endParaRPr lang="en-US">
              <a:latin typeface="+mn-lt"/>
            </a:endParaRPr>
          </a:p>
        </p:txBody>
      </p:sp>
      <p:pic>
        <p:nvPicPr>
          <p:cNvPr id="9" name="Content Placeholder 8">
            <a:extLst>
              <a:ext uri="{FF2B5EF4-FFF2-40B4-BE49-F238E27FC236}">
                <a16:creationId xmlns:a16="http://schemas.microsoft.com/office/drawing/2014/main" id="{A7232562-9879-92B9-80C2-36B46D10948A}"/>
              </a:ext>
            </a:extLst>
          </p:cNvPr>
          <p:cNvPicPr>
            <a:picLocks noGrp="1" noChangeAspect="1"/>
          </p:cNvPicPr>
          <p:nvPr>
            <p:ph sz="half" idx="2"/>
          </p:nvPr>
        </p:nvPicPr>
        <p:blipFill>
          <a:blip r:embed="rId2"/>
          <a:stretch>
            <a:fillRect/>
          </a:stretch>
        </p:blipFill>
        <p:spPr>
          <a:xfrm>
            <a:off x="7010401" y="2933409"/>
            <a:ext cx="4572000" cy="2903220"/>
          </a:xfrm>
          <a:prstGeom prst="rect">
            <a:avLst/>
          </a:prstGeom>
        </p:spPr>
      </p:pic>
      <p:sp>
        <p:nvSpPr>
          <p:cNvPr id="6" name="Footer Placeholder 5">
            <a:extLst>
              <a:ext uri="{FF2B5EF4-FFF2-40B4-BE49-F238E27FC236}">
                <a16:creationId xmlns:a16="http://schemas.microsoft.com/office/drawing/2014/main" id="{EEA6EB67-130C-1B9E-2493-96E7DDFE345B}"/>
              </a:ext>
            </a:extLst>
          </p:cNvPr>
          <p:cNvSpPr>
            <a:spLocks noGrp="1"/>
          </p:cNvSpPr>
          <p:nvPr>
            <p:ph type="ftr" sz="quarter" idx="11"/>
          </p:nvPr>
        </p:nvSpPr>
        <p:spPr>
          <a:xfrm>
            <a:off x="173736" y="6437376"/>
            <a:ext cx="3775914" cy="365125"/>
          </a:xfrm>
        </p:spPr>
        <p:txBody>
          <a:bodyPr vert="horz" lIns="91440" tIns="45720" rIns="91440" bIns="45720" rtlCol="0" anchor="ctr">
            <a:normAutofit/>
          </a:bodyPr>
          <a:lstStyle/>
          <a:p>
            <a:pPr>
              <a:spcAft>
                <a:spcPts val="600"/>
              </a:spcAft>
            </a:pPr>
            <a:r>
              <a:rPr lang="en-US" sz="1050" kern="1200" spc="50" baseline="0">
                <a:solidFill>
                  <a:schemeClr val="accent2"/>
                </a:solidFill>
                <a:latin typeface="+mn-lt"/>
                <a:ea typeface="+mn-ea"/>
                <a:cs typeface="+mn-cs"/>
              </a:rPr>
              <a:t>Sample Footer Text</a:t>
            </a:r>
          </a:p>
        </p:txBody>
      </p:sp>
      <p:sp>
        <p:nvSpPr>
          <p:cNvPr id="5" name="Date Placeholder 4">
            <a:extLst>
              <a:ext uri="{FF2B5EF4-FFF2-40B4-BE49-F238E27FC236}">
                <a16:creationId xmlns:a16="http://schemas.microsoft.com/office/drawing/2014/main" id="{FA106076-D226-6982-3E6B-257270A7EAEF}"/>
              </a:ext>
            </a:extLst>
          </p:cNvPr>
          <p:cNvSpPr>
            <a:spLocks noGrp="1"/>
          </p:cNvSpPr>
          <p:nvPr>
            <p:ph type="dt" sz="half" idx="10"/>
          </p:nvPr>
        </p:nvSpPr>
        <p:spPr>
          <a:xfrm>
            <a:off x="9323285" y="6434524"/>
            <a:ext cx="2067867" cy="365125"/>
          </a:xfrm>
        </p:spPr>
        <p:txBody>
          <a:bodyPr vert="horz" lIns="91440" tIns="45720" rIns="91440" bIns="45720" rtlCol="0" anchor="ctr">
            <a:normAutofit/>
          </a:bodyPr>
          <a:lstStyle/>
          <a:p>
            <a:pPr>
              <a:spcAft>
                <a:spcPts val="600"/>
              </a:spcAft>
            </a:pPr>
            <a:r>
              <a:rPr lang="en-US">
                <a:solidFill>
                  <a:schemeClr val="accent2"/>
                </a:solidFill>
                <a:latin typeface="+mn-lt"/>
              </a:rPr>
              <a:t>2/8/20XX</a:t>
            </a:r>
          </a:p>
        </p:txBody>
      </p:sp>
      <p:sp>
        <p:nvSpPr>
          <p:cNvPr id="7" name="Slide Number Placeholder 6">
            <a:extLst>
              <a:ext uri="{FF2B5EF4-FFF2-40B4-BE49-F238E27FC236}">
                <a16:creationId xmlns:a16="http://schemas.microsoft.com/office/drawing/2014/main" id="{F4BAD11A-A23A-BEE6-163C-3E2DD2E3AD71}"/>
              </a:ext>
            </a:extLst>
          </p:cNvPr>
          <p:cNvSpPr>
            <a:spLocks noGrp="1"/>
          </p:cNvSpPr>
          <p:nvPr>
            <p:ph type="sldNum" sz="quarter" idx="12"/>
          </p:nvPr>
        </p:nvSpPr>
        <p:spPr>
          <a:xfrm>
            <a:off x="11391152" y="6434524"/>
            <a:ext cx="693261" cy="365125"/>
          </a:xfrm>
        </p:spPr>
        <p:txBody>
          <a:bodyPr vert="horz" lIns="91440" tIns="45720" rIns="91440" bIns="45720" rtlCol="0" anchor="ctr">
            <a:normAutofit/>
          </a:bodyPr>
          <a:lstStyle/>
          <a:p>
            <a:pPr>
              <a:lnSpc>
                <a:spcPct val="90000"/>
              </a:lnSpc>
              <a:spcAft>
                <a:spcPts val="600"/>
              </a:spcAft>
            </a:pPr>
            <a:fld id="{08AB70BE-1769-45B8-85A6-0C837432C7E6}" type="slidenum">
              <a:rPr lang="en-US" sz="1900">
                <a:solidFill>
                  <a:schemeClr val="accent2"/>
                </a:solidFill>
                <a:latin typeface="+mj-lt"/>
              </a:rPr>
              <a:pPr>
                <a:lnSpc>
                  <a:spcPct val="90000"/>
                </a:lnSpc>
                <a:spcAft>
                  <a:spcPts val="600"/>
                </a:spcAft>
              </a:pPr>
              <a:t>26</a:t>
            </a:fld>
            <a:endParaRPr lang="en-US" sz="1900">
              <a:solidFill>
                <a:schemeClr val="accent2"/>
              </a:solidFill>
              <a:latin typeface="+mj-lt"/>
            </a:endParaRPr>
          </a:p>
        </p:txBody>
      </p:sp>
    </p:spTree>
    <p:extLst>
      <p:ext uri="{BB962C8B-B14F-4D97-AF65-F5344CB8AC3E}">
        <p14:creationId xmlns:p14="http://schemas.microsoft.com/office/powerpoint/2010/main" val="27310044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8" name="Freeform: Shape 37">
            <a:extLst>
              <a:ext uri="{FF2B5EF4-FFF2-40B4-BE49-F238E27FC236}">
                <a16:creationId xmlns:a16="http://schemas.microsoft.com/office/drawing/2014/main" id="{7A08E557-10DB-421A-876E-1AE58F8E0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40" name="Rectangle 39">
            <a:extLst>
              <a:ext uri="{FF2B5EF4-FFF2-40B4-BE49-F238E27FC236}">
                <a16:creationId xmlns:a16="http://schemas.microsoft.com/office/drawing/2014/main" id="{F09CA6CC-C9DF-440F-BE30-1167A921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6F82D7C3-4329-485C-9C81-FB5BA3FA96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8146" y="0"/>
            <a:ext cx="7643854" cy="6858000"/>
          </a:xfrm>
          <a:prstGeom prst="rect">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47C227-E615-32F3-1E36-9D3B8729A8A5}"/>
              </a:ext>
            </a:extLst>
          </p:cNvPr>
          <p:cNvSpPr>
            <a:spLocks noGrp="1"/>
          </p:cNvSpPr>
          <p:nvPr>
            <p:ph type="title"/>
          </p:nvPr>
        </p:nvSpPr>
        <p:spPr>
          <a:xfrm>
            <a:off x="5963479" y="596393"/>
            <a:ext cx="5618922" cy="1542507"/>
          </a:xfrm>
        </p:spPr>
        <p:txBody>
          <a:bodyPr vert="horz" lIns="91440" tIns="45720" rIns="91440" bIns="45720" rtlCol="0" anchor="ctr">
            <a:normAutofit/>
          </a:bodyPr>
          <a:lstStyle/>
          <a:p>
            <a:r>
              <a:rPr lang="en-US" sz="3400" b="1">
                <a:solidFill>
                  <a:srgbClr val="FFFFFF"/>
                </a:solidFill>
                <a:latin typeface="+mj-lt"/>
              </a:rPr>
              <a:t>We Heart Seattle </a:t>
            </a:r>
            <a:r>
              <a:rPr lang="en-US" sz="3400">
                <a:solidFill>
                  <a:srgbClr val="FFFFFF"/>
                </a:solidFill>
                <a:latin typeface="+mj-lt"/>
              </a:rPr>
              <a:t>- $8,160</a:t>
            </a:r>
            <a:br>
              <a:rPr lang="en-US" sz="3400">
                <a:solidFill>
                  <a:srgbClr val="FFFFFF"/>
                </a:solidFill>
                <a:latin typeface="+mj-lt"/>
              </a:rPr>
            </a:br>
            <a:endParaRPr lang="en-US" sz="3400">
              <a:solidFill>
                <a:srgbClr val="FFFFFF"/>
              </a:solidFill>
              <a:latin typeface="+mj-lt"/>
            </a:endParaRPr>
          </a:p>
        </p:txBody>
      </p:sp>
      <p:pic>
        <p:nvPicPr>
          <p:cNvPr id="9" name="Content Placeholder 8">
            <a:extLst>
              <a:ext uri="{FF2B5EF4-FFF2-40B4-BE49-F238E27FC236}">
                <a16:creationId xmlns:a16="http://schemas.microsoft.com/office/drawing/2014/main" id="{85D8BF5D-45BE-1A72-7EF0-DC7EE23A2A71}"/>
              </a:ext>
            </a:extLst>
          </p:cNvPr>
          <p:cNvPicPr>
            <a:picLocks noGrp="1" noChangeAspect="1"/>
          </p:cNvPicPr>
          <p:nvPr>
            <p:ph sz="half" idx="1"/>
          </p:nvPr>
        </p:nvPicPr>
        <p:blipFill>
          <a:blip r:embed="rId2"/>
          <a:srcRect b="735"/>
          <a:stretch>
            <a:fillRect/>
          </a:stretch>
        </p:blipFill>
        <p:spPr>
          <a:xfrm>
            <a:off x="88639" y="-58351"/>
            <a:ext cx="5181578" cy="6858000"/>
          </a:xfrm>
          <a:prstGeom prst="rect">
            <a:avLst/>
          </a:prstGeom>
        </p:spPr>
      </p:pic>
      <p:sp>
        <p:nvSpPr>
          <p:cNvPr id="4" name="Content Placeholder 3">
            <a:extLst>
              <a:ext uri="{FF2B5EF4-FFF2-40B4-BE49-F238E27FC236}">
                <a16:creationId xmlns:a16="http://schemas.microsoft.com/office/drawing/2014/main" id="{1F357488-97F4-1DAC-136F-65637B0AD326}"/>
              </a:ext>
            </a:extLst>
          </p:cNvPr>
          <p:cNvSpPr>
            <a:spLocks noGrp="1"/>
          </p:cNvSpPr>
          <p:nvPr>
            <p:ph sz="half" idx="2"/>
          </p:nvPr>
        </p:nvSpPr>
        <p:spPr>
          <a:xfrm>
            <a:off x="5963478" y="2138901"/>
            <a:ext cx="5618922" cy="4033299"/>
          </a:xfrm>
        </p:spPr>
        <p:txBody>
          <a:bodyPr vert="horz" lIns="91440" tIns="45720" rIns="91440" bIns="45720" rtlCol="0">
            <a:normAutofit/>
          </a:bodyPr>
          <a:lstStyle/>
          <a:p>
            <a:r>
              <a:rPr lang="en-US" dirty="0">
                <a:solidFill>
                  <a:srgbClr val="FFFFFF"/>
                </a:solidFill>
                <a:latin typeface="+mn-lt"/>
              </a:rPr>
              <a:t>We shared the proceeds of The Big Taste to support the WHS program to clean up Seattle Greenspaces and to help get people off the streets and into treatment and housing.  </a:t>
            </a:r>
          </a:p>
          <a:p>
            <a:endParaRPr lang="en-US" dirty="0">
              <a:solidFill>
                <a:srgbClr val="FFFFFF"/>
              </a:solidFill>
              <a:latin typeface="+mn-lt"/>
            </a:endParaRPr>
          </a:p>
        </p:txBody>
      </p:sp>
      <p:sp>
        <p:nvSpPr>
          <p:cNvPr id="6" name="Footer Placeholder 5">
            <a:extLst>
              <a:ext uri="{FF2B5EF4-FFF2-40B4-BE49-F238E27FC236}">
                <a16:creationId xmlns:a16="http://schemas.microsoft.com/office/drawing/2014/main" id="{689089DB-AE6A-FD6D-CD7E-6A2196E1D8FE}"/>
              </a:ext>
            </a:extLst>
          </p:cNvPr>
          <p:cNvSpPr>
            <a:spLocks noGrp="1"/>
          </p:cNvSpPr>
          <p:nvPr>
            <p:ph type="ftr" sz="quarter" idx="11"/>
          </p:nvPr>
        </p:nvSpPr>
        <p:spPr>
          <a:xfrm>
            <a:off x="173736" y="6437376"/>
            <a:ext cx="3775914" cy="365125"/>
          </a:xfrm>
        </p:spPr>
        <p:txBody>
          <a:bodyPr vert="horz" lIns="91440" tIns="45720" rIns="91440" bIns="45720" rtlCol="0" anchor="ctr">
            <a:normAutofit/>
          </a:bodyPr>
          <a:lstStyle/>
          <a:p>
            <a:pPr>
              <a:spcAft>
                <a:spcPts val="600"/>
              </a:spcAft>
            </a:pPr>
            <a:r>
              <a:rPr lang="en-US" sz="1050">
                <a:solidFill>
                  <a:srgbClr val="FFFFFF"/>
                </a:solidFill>
                <a:latin typeface="+mn-lt"/>
              </a:rPr>
              <a:t>Sample Footer Text</a:t>
            </a:r>
          </a:p>
        </p:txBody>
      </p:sp>
      <p:sp>
        <p:nvSpPr>
          <p:cNvPr id="44" name="Freeform: Shape 43">
            <a:extLst>
              <a:ext uri="{FF2B5EF4-FFF2-40B4-BE49-F238E27FC236}">
                <a16:creationId xmlns:a16="http://schemas.microsoft.com/office/drawing/2014/main" id="{B4A844BD-14AA-428F-A577-AF00BC374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05014" y="3249456"/>
            <a:ext cx="2353172" cy="4863918"/>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Shape 45">
            <a:extLst>
              <a:ext uri="{FF2B5EF4-FFF2-40B4-BE49-F238E27FC236}">
                <a16:creationId xmlns:a16="http://schemas.microsoft.com/office/drawing/2014/main" id="{B5E57564-AF5B-45C2-9B42-165C77BE88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05012" y="3249456"/>
            <a:ext cx="2353172" cy="4863918"/>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Date Placeholder 4">
            <a:extLst>
              <a:ext uri="{FF2B5EF4-FFF2-40B4-BE49-F238E27FC236}">
                <a16:creationId xmlns:a16="http://schemas.microsoft.com/office/drawing/2014/main" id="{5C1342CF-EA5F-C617-5B6D-8BC8A294BD5C}"/>
              </a:ext>
            </a:extLst>
          </p:cNvPr>
          <p:cNvSpPr>
            <a:spLocks noGrp="1"/>
          </p:cNvSpPr>
          <p:nvPr>
            <p:ph type="dt" sz="half" idx="10"/>
          </p:nvPr>
        </p:nvSpPr>
        <p:spPr>
          <a:xfrm>
            <a:off x="9323285" y="6434524"/>
            <a:ext cx="2067867" cy="365125"/>
          </a:xfrm>
        </p:spPr>
        <p:txBody>
          <a:bodyPr vert="horz" lIns="91440" tIns="45720" rIns="91440" bIns="45720" rtlCol="0" anchor="ctr">
            <a:normAutofit/>
          </a:bodyPr>
          <a:lstStyle/>
          <a:p>
            <a:pPr>
              <a:spcAft>
                <a:spcPts val="600"/>
              </a:spcAft>
            </a:pPr>
            <a:r>
              <a:rPr lang="en-US">
                <a:solidFill>
                  <a:srgbClr val="FFFFFF"/>
                </a:solidFill>
                <a:latin typeface="+mn-lt"/>
              </a:rPr>
              <a:t>2/8/20XX</a:t>
            </a:r>
          </a:p>
        </p:txBody>
      </p:sp>
      <p:sp>
        <p:nvSpPr>
          <p:cNvPr id="7" name="Slide Number Placeholder 6">
            <a:extLst>
              <a:ext uri="{FF2B5EF4-FFF2-40B4-BE49-F238E27FC236}">
                <a16:creationId xmlns:a16="http://schemas.microsoft.com/office/drawing/2014/main" id="{3DC7935B-23F3-3896-919D-C2F44C2E251A}"/>
              </a:ext>
            </a:extLst>
          </p:cNvPr>
          <p:cNvSpPr>
            <a:spLocks noGrp="1"/>
          </p:cNvSpPr>
          <p:nvPr>
            <p:ph type="sldNum" sz="quarter" idx="12"/>
          </p:nvPr>
        </p:nvSpPr>
        <p:spPr>
          <a:xfrm>
            <a:off x="11391152" y="6434524"/>
            <a:ext cx="693261" cy="365125"/>
          </a:xfrm>
        </p:spPr>
        <p:txBody>
          <a:bodyPr vert="horz" lIns="91440" tIns="45720" rIns="91440" bIns="45720" rtlCol="0" anchor="ctr">
            <a:normAutofit/>
          </a:bodyPr>
          <a:lstStyle/>
          <a:p>
            <a:pPr>
              <a:lnSpc>
                <a:spcPct val="90000"/>
              </a:lnSpc>
              <a:spcAft>
                <a:spcPts val="600"/>
              </a:spcAft>
            </a:pPr>
            <a:fld id="{08AB70BE-1769-45B8-85A6-0C837432C7E6}" type="slidenum">
              <a:rPr lang="en-US" sz="1900">
                <a:solidFill>
                  <a:srgbClr val="FFFFFF"/>
                </a:solidFill>
                <a:latin typeface="+mj-lt"/>
              </a:rPr>
              <a:pPr>
                <a:lnSpc>
                  <a:spcPct val="90000"/>
                </a:lnSpc>
                <a:spcAft>
                  <a:spcPts val="600"/>
                </a:spcAft>
              </a:pPr>
              <a:t>27</a:t>
            </a:fld>
            <a:endParaRPr lang="en-US" sz="1900">
              <a:solidFill>
                <a:srgbClr val="FFFFFF"/>
              </a:solidFill>
              <a:latin typeface="+mj-lt"/>
            </a:endParaRPr>
          </a:p>
        </p:txBody>
      </p:sp>
    </p:spTree>
    <p:extLst>
      <p:ext uri="{BB962C8B-B14F-4D97-AF65-F5344CB8AC3E}">
        <p14:creationId xmlns:p14="http://schemas.microsoft.com/office/powerpoint/2010/main" val="29798604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BC569-1237-22B4-9351-D50B2DF08B98}"/>
            </a:ext>
          </a:extLst>
        </p:cNvPr>
        <p:cNvGrpSpPr/>
        <p:nvPr/>
      </p:nvGrpSpPr>
      <p:grpSpPr>
        <a:xfrm>
          <a:off x="0" y="0"/>
          <a:ext cx="0" cy="0"/>
          <a:chOff x="0" y="0"/>
          <a:chExt cx="0" cy="0"/>
        </a:xfrm>
      </p:grpSpPr>
      <p:sp>
        <p:nvSpPr>
          <p:cNvPr id="59" name="Title 58">
            <a:extLst>
              <a:ext uri="{FF2B5EF4-FFF2-40B4-BE49-F238E27FC236}">
                <a16:creationId xmlns:a16="http://schemas.microsoft.com/office/drawing/2014/main" id="{F8A6ADF1-0E36-075A-871C-C07B93C32008}"/>
              </a:ext>
            </a:extLst>
          </p:cNvPr>
          <p:cNvSpPr>
            <a:spLocks noGrp="1"/>
          </p:cNvSpPr>
          <p:nvPr>
            <p:ph type="title"/>
          </p:nvPr>
        </p:nvSpPr>
        <p:spPr>
          <a:xfrm>
            <a:off x="2743200" y="1"/>
            <a:ext cx="9432315" cy="2198972"/>
          </a:xfrm>
        </p:spPr>
        <p:txBody>
          <a:bodyPr/>
          <a:lstStyle/>
          <a:p>
            <a:r>
              <a:rPr lang="en-US" dirty="0"/>
              <a:t>Discussion Items</a:t>
            </a:r>
          </a:p>
        </p:txBody>
      </p:sp>
      <p:pic>
        <p:nvPicPr>
          <p:cNvPr id="8" name="Picture Placeholder 7" descr="A picture containing sky, outdoor, sunset, sun, satellite">
            <a:extLst>
              <a:ext uri="{FF2B5EF4-FFF2-40B4-BE49-F238E27FC236}">
                <a16:creationId xmlns:a16="http://schemas.microsoft.com/office/drawing/2014/main" id="{EF20C256-2751-9494-0250-95B120F5656C}"/>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l="33" r="33"/>
          <a:stretch/>
        </p:blipFill>
        <p:spPr>
          <a:xfrm>
            <a:off x="-16483" y="0"/>
            <a:ext cx="2773332" cy="2202508"/>
          </a:xfrm>
        </p:spPr>
      </p:pic>
      <p:pic>
        <p:nvPicPr>
          <p:cNvPr id="10" name="Picture Placeholder 9" descr="A picture containing sky, outdoor, stars, satellite">
            <a:extLst>
              <a:ext uri="{FF2B5EF4-FFF2-40B4-BE49-F238E27FC236}">
                <a16:creationId xmlns:a16="http://schemas.microsoft.com/office/drawing/2014/main" id="{0451C09A-36CB-B71D-8878-7A04389F02BC}"/>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l="10" r="10"/>
          <a:stretch/>
        </p:blipFill>
        <p:spPr>
          <a:xfrm>
            <a:off x="-16484" y="2202508"/>
            <a:ext cx="2773332" cy="2327746"/>
          </a:xfrm>
        </p:spPr>
      </p:pic>
      <p:pic>
        <p:nvPicPr>
          <p:cNvPr id="12" name="Picture Placeholder 11" descr="Star in the evening sky">
            <a:extLst>
              <a:ext uri="{FF2B5EF4-FFF2-40B4-BE49-F238E27FC236}">
                <a16:creationId xmlns:a16="http://schemas.microsoft.com/office/drawing/2014/main" id="{D8C73259-A4A4-1268-3C77-8089FBE892F0}"/>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val="0"/>
              </a:ext>
            </a:extLst>
          </a:blip>
          <a:srcRect t="24" b="24"/>
          <a:stretch/>
        </p:blipFill>
        <p:spPr>
          <a:xfrm>
            <a:off x="-16484" y="4530254"/>
            <a:ext cx="2773332" cy="2327746"/>
          </a:xfrm>
        </p:spPr>
      </p:pic>
      <p:sp>
        <p:nvSpPr>
          <p:cNvPr id="3" name="Content Placeholder 2">
            <a:extLst>
              <a:ext uri="{FF2B5EF4-FFF2-40B4-BE49-F238E27FC236}">
                <a16:creationId xmlns:a16="http://schemas.microsoft.com/office/drawing/2014/main" id="{3806F72E-F5BA-0B40-4285-82DC6293D294}"/>
              </a:ext>
            </a:extLst>
          </p:cNvPr>
          <p:cNvSpPr>
            <a:spLocks noGrp="1"/>
          </p:cNvSpPr>
          <p:nvPr>
            <p:ph idx="1"/>
          </p:nvPr>
        </p:nvSpPr>
        <p:spPr>
          <a:xfrm>
            <a:off x="3352800" y="2794177"/>
            <a:ext cx="7476460" cy="3780794"/>
          </a:xfrm>
        </p:spPr>
        <p:txBody>
          <a:bodyPr>
            <a:noAutofit/>
          </a:bodyPr>
          <a:lstStyle/>
          <a:p>
            <a:pPr marL="457200" indent="-457200">
              <a:buFont typeface="Arial" panose="020B0604020202020204" pitchFamily="34" charset="0"/>
              <a:buChar char="•"/>
            </a:pPr>
            <a:r>
              <a:rPr lang="en-US" sz="2400" dirty="0"/>
              <a:t>Ratification of Board of Trustees:  Tom Ranken:</a:t>
            </a:r>
          </a:p>
          <a:p>
            <a:pPr marL="1143000" lvl="1" indent="-457200"/>
            <a:r>
              <a:rPr lang="en-US" sz="2000" dirty="0"/>
              <a:t>Lincoln Ferris</a:t>
            </a:r>
          </a:p>
          <a:p>
            <a:pPr marL="1143000" lvl="1" indent="-457200"/>
            <a:r>
              <a:rPr lang="en-US" sz="2000" dirty="0"/>
              <a:t>Dave Mushen</a:t>
            </a:r>
          </a:p>
          <a:p>
            <a:pPr marL="1143000" lvl="1" indent="-457200"/>
            <a:r>
              <a:rPr lang="en-US" sz="2000" dirty="0"/>
              <a:t>Pam Mushen</a:t>
            </a:r>
          </a:p>
          <a:p>
            <a:pPr marL="1143000" lvl="1" indent="-457200"/>
            <a:r>
              <a:rPr lang="en-US" sz="2000" dirty="0"/>
              <a:t>Tom Ranken</a:t>
            </a:r>
          </a:p>
          <a:p>
            <a:pPr marL="1143000" lvl="1" indent="-457200"/>
            <a:r>
              <a:rPr lang="en-US" sz="2000" dirty="0"/>
              <a:t>Stuart Webber</a:t>
            </a:r>
          </a:p>
          <a:p>
            <a:pPr marL="457200" indent="-457200">
              <a:buFont typeface="Arial" panose="020B0604020202020204" pitchFamily="34" charset="0"/>
              <a:buChar char="•"/>
            </a:pPr>
            <a:r>
              <a:rPr lang="en-US" sz="2400" dirty="0"/>
              <a:t>Endowment Policy:  Tom Ranken</a:t>
            </a:r>
          </a:p>
          <a:p>
            <a:pPr marL="457200" indent="-457200">
              <a:buFont typeface="Arial" panose="020B0604020202020204" pitchFamily="34" charset="0"/>
              <a:buChar char="•"/>
            </a:pPr>
            <a:r>
              <a:rPr lang="en-US" sz="2400" dirty="0"/>
              <a:t>Screening Committee:  Mike Madden</a:t>
            </a:r>
          </a:p>
        </p:txBody>
      </p:sp>
      <p:sp>
        <p:nvSpPr>
          <p:cNvPr id="15" name="Slide Number Placeholder 14">
            <a:extLst>
              <a:ext uri="{FF2B5EF4-FFF2-40B4-BE49-F238E27FC236}">
                <a16:creationId xmlns:a16="http://schemas.microsoft.com/office/drawing/2014/main" id="{4B484A2C-CE5E-4DC0-B29C-23F64D908BCB}"/>
              </a:ext>
            </a:extLst>
          </p:cNvPr>
          <p:cNvSpPr>
            <a:spLocks noGrp="1"/>
          </p:cNvSpPr>
          <p:nvPr>
            <p:ph type="sldNum" sz="quarter" idx="12"/>
          </p:nvPr>
        </p:nvSpPr>
        <p:spPr>
          <a:xfrm>
            <a:off x="11391150" y="6433203"/>
            <a:ext cx="693263" cy="367842"/>
          </a:xfrm>
        </p:spPr>
        <p:txBody>
          <a:bodyPr/>
          <a:lstStyle/>
          <a:p>
            <a:fld id="{08AB70BE-1769-45B8-85A6-0C837432C7E6}" type="slidenum">
              <a:rPr lang="en-US" smtClean="0"/>
              <a:pPr/>
              <a:t>28</a:t>
            </a:fld>
            <a:endParaRPr lang="en-US" dirty="0"/>
          </a:p>
        </p:txBody>
      </p:sp>
    </p:spTree>
    <p:extLst>
      <p:ext uri="{BB962C8B-B14F-4D97-AF65-F5344CB8AC3E}">
        <p14:creationId xmlns:p14="http://schemas.microsoft.com/office/powerpoint/2010/main" val="19877541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D22B7-90A6-2925-675C-EE3A595E945A}"/>
            </a:ext>
          </a:extLst>
        </p:cNvPr>
        <p:cNvGrpSpPr/>
        <p:nvPr/>
      </p:nvGrpSpPr>
      <p:grpSpPr>
        <a:xfrm>
          <a:off x="0" y="0"/>
          <a:ext cx="0" cy="0"/>
          <a:chOff x="0" y="0"/>
          <a:chExt cx="0" cy="0"/>
        </a:xfrm>
      </p:grpSpPr>
      <p:sp>
        <p:nvSpPr>
          <p:cNvPr id="59" name="Title 58">
            <a:extLst>
              <a:ext uri="{FF2B5EF4-FFF2-40B4-BE49-F238E27FC236}">
                <a16:creationId xmlns:a16="http://schemas.microsoft.com/office/drawing/2014/main" id="{E03124B7-0BDC-A078-9B94-C6F7A941F3A8}"/>
              </a:ext>
            </a:extLst>
          </p:cNvPr>
          <p:cNvSpPr>
            <a:spLocks noGrp="1"/>
          </p:cNvSpPr>
          <p:nvPr>
            <p:ph type="title"/>
          </p:nvPr>
        </p:nvSpPr>
        <p:spPr>
          <a:xfrm>
            <a:off x="2743200" y="1"/>
            <a:ext cx="9432315" cy="2198972"/>
          </a:xfrm>
        </p:spPr>
        <p:txBody>
          <a:bodyPr/>
          <a:lstStyle/>
          <a:p>
            <a:r>
              <a:rPr lang="en-US" dirty="0"/>
              <a:t>Endowment Policy Possibilities</a:t>
            </a:r>
          </a:p>
        </p:txBody>
      </p:sp>
      <p:pic>
        <p:nvPicPr>
          <p:cNvPr id="8" name="Picture Placeholder 7" descr="A picture containing sky, outdoor, sunset, sun, satellite">
            <a:extLst>
              <a:ext uri="{FF2B5EF4-FFF2-40B4-BE49-F238E27FC236}">
                <a16:creationId xmlns:a16="http://schemas.microsoft.com/office/drawing/2014/main" id="{8A7026FC-A48B-06CB-1870-61F8A76AF04C}"/>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l="33" r="33"/>
          <a:stretch/>
        </p:blipFill>
        <p:spPr>
          <a:xfrm>
            <a:off x="-16483" y="0"/>
            <a:ext cx="2773332" cy="2202508"/>
          </a:xfrm>
        </p:spPr>
      </p:pic>
      <p:pic>
        <p:nvPicPr>
          <p:cNvPr id="10" name="Picture Placeholder 9" descr="A picture containing sky, outdoor, stars, satellite">
            <a:extLst>
              <a:ext uri="{FF2B5EF4-FFF2-40B4-BE49-F238E27FC236}">
                <a16:creationId xmlns:a16="http://schemas.microsoft.com/office/drawing/2014/main" id="{AA9160DF-0CC4-9395-9079-6AD580140644}"/>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l="10" r="10"/>
          <a:stretch/>
        </p:blipFill>
        <p:spPr>
          <a:xfrm>
            <a:off x="-16484" y="2202508"/>
            <a:ext cx="2773332" cy="2327746"/>
          </a:xfrm>
        </p:spPr>
      </p:pic>
      <p:pic>
        <p:nvPicPr>
          <p:cNvPr id="12" name="Picture Placeholder 11" descr="Star in the evening sky">
            <a:extLst>
              <a:ext uri="{FF2B5EF4-FFF2-40B4-BE49-F238E27FC236}">
                <a16:creationId xmlns:a16="http://schemas.microsoft.com/office/drawing/2014/main" id="{348D08B7-6FA0-5071-51B4-ACB16BA1D30F}"/>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val="0"/>
              </a:ext>
            </a:extLst>
          </a:blip>
          <a:srcRect t="24" b="24"/>
          <a:stretch/>
        </p:blipFill>
        <p:spPr>
          <a:xfrm>
            <a:off x="-16484" y="4530254"/>
            <a:ext cx="2773332" cy="2327746"/>
          </a:xfrm>
        </p:spPr>
      </p:pic>
      <p:sp>
        <p:nvSpPr>
          <p:cNvPr id="15" name="Slide Number Placeholder 14">
            <a:extLst>
              <a:ext uri="{FF2B5EF4-FFF2-40B4-BE49-F238E27FC236}">
                <a16:creationId xmlns:a16="http://schemas.microsoft.com/office/drawing/2014/main" id="{998DA445-F3BC-3735-C414-86189D19D493}"/>
              </a:ext>
            </a:extLst>
          </p:cNvPr>
          <p:cNvSpPr>
            <a:spLocks noGrp="1"/>
          </p:cNvSpPr>
          <p:nvPr>
            <p:ph type="sldNum" sz="quarter" idx="12"/>
          </p:nvPr>
        </p:nvSpPr>
        <p:spPr>
          <a:xfrm>
            <a:off x="11391150" y="6433203"/>
            <a:ext cx="693263" cy="367842"/>
          </a:xfrm>
        </p:spPr>
        <p:txBody>
          <a:bodyPr/>
          <a:lstStyle/>
          <a:p>
            <a:fld id="{08AB70BE-1769-45B8-85A6-0C837432C7E6}" type="slidenum">
              <a:rPr lang="en-US" smtClean="0"/>
              <a:pPr/>
              <a:t>29</a:t>
            </a:fld>
            <a:endParaRPr lang="en-US" dirty="0"/>
          </a:p>
        </p:txBody>
      </p:sp>
      <p:sp>
        <p:nvSpPr>
          <p:cNvPr id="13" name="Content Placeholder 12">
            <a:extLst>
              <a:ext uri="{FF2B5EF4-FFF2-40B4-BE49-F238E27FC236}">
                <a16:creationId xmlns:a16="http://schemas.microsoft.com/office/drawing/2014/main" id="{06DCE607-AA49-2D8D-9CEA-5290965E17B8}"/>
              </a:ext>
            </a:extLst>
          </p:cNvPr>
          <p:cNvSpPr>
            <a:spLocks noGrp="1"/>
          </p:cNvSpPr>
          <p:nvPr>
            <p:ph idx="1"/>
          </p:nvPr>
        </p:nvSpPr>
        <p:spPr>
          <a:xfrm>
            <a:off x="3335769" y="2421643"/>
            <a:ext cx="7476460" cy="4094303"/>
          </a:xfrm>
        </p:spPr>
        <p:txBody>
          <a:bodyPr>
            <a:normAutofit/>
          </a:bodyPr>
          <a:lstStyle/>
          <a:p>
            <a:r>
              <a:rPr lang="en-US" sz="1600" b="1" dirty="0"/>
              <a:t>The Board meets in early March to consider approval of endowment policy:</a:t>
            </a:r>
          </a:p>
          <a:p>
            <a:pPr marL="342900" indent="-342900">
              <a:buClr>
                <a:schemeClr val="tx1"/>
              </a:buClr>
              <a:buFont typeface="Arial" panose="020B0604020202020204" pitchFamily="34" charset="0"/>
              <a:buChar char="•"/>
            </a:pPr>
            <a:r>
              <a:rPr lang="en-US" sz="1600" b="1" dirty="0"/>
              <a:t>Threshold:  </a:t>
            </a:r>
            <a:r>
              <a:rPr lang="en-US" sz="1600" dirty="0"/>
              <a:t>Once the endowment fund reaches $100,000, we will begin to make draws to fund current year grants.</a:t>
            </a:r>
          </a:p>
          <a:p>
            <a:pPr marL="342900" indent="-342900">
              <a:buClr>
                <a:schemeClr val="tx1"/>
              </a:buClr>
              <a:buFont typeface="Arial" panose="020B0604020202020204" pitchFamily="34" charset="0"/>
              <a:buChar char="•"/>
            </a:pPr>
            <a:r>
              <a:rPr lang="en-US" sz="1600" b="1" dirty="0"/>
              <a:t>Annual draw:  </a:t>
            </a:r>
            <a:r>
              <a:rPr lang="en-US" sz="1600" dirty="0"/>
              <a:t>Assuming a future long-term return of 7%; an annual withdrawal of 5% would be prudent.</a:t>
            </a:r>
          </a:p>
          <a:p>
            <a:pPr marL="342900" indent="-342900">
              <a:buClr>
                <a:schemeClr val="tx1"/>
              </a:buClr>
              <a:buFont typeface="Arial" panose="020B0604020202020204" pitchFamily="34" charset="0"/>
              <a:buChar char="•"/>
            </a:pPr>
            <a:r>
              <a:rPr lang="en-US" sz="1600" b="1" dirty="0"/>
              <a:t>Apply a hybrid rule:</a:t>
            </a:r>
            <a:r>
              <a:rPr lang="en-US" sz="1600" dirty="0"/>
              <a:t> Spend the lesser of 5% of the average balance or last year’s spend plus inflation.</a:t>
            </a:r>
          </a:p>
          <a:p>
            <a:pPr marL="342900" lvl="0" indent="-342900">
              <a:buClr>
                <a:schemeClr val="tx1"/>
              </a:buClr>
              <a:buFont typeface="Arial" panose="020B0604020202020204" pitchFamily="34" charset="0"/>
              <a:buChar char="•"/>
            </a:pPr>
            <a:r>
              <a:rPr lang="en-US" sz="1600" b="1" dirty="0"/>
              <a:t>Set guardrails:</a:t>
            </a:r>
            <a:r>
              <a:rPr lang="en-US" sz="1600" dirty="0"/>
              <a:t> Keep spending between 4–6% and reduce to the floor if the fund drops below original gifts.</a:t>
            </a:r>
          </a:p>
          <a:p>
            <a:pPr marL="342900" lvl="0" indent="-342900">
              <a:buClr>
                <a:schemeClr val="tx1"/>
              </a:buClr>
              <a:buFont typeface="Arial" panose="020B0604020202020204" pitchFamily="34" charset="0"/>
              <a:buChar char="•"/>
            </a:pPr>
            <a:r>
              <a:rPr lang="en-US" sz="1600" dirty="0"/>
              <a:t>Maintain a </a:t>
            </a:r>
            <a:r>
              <a:rPr lang="en-US" sz="1600" b="1" dirty="0"/>
              <a:t>cash buffer</a:t>
            </a:r>
            <a:r>
              <a:rPr lang="en-US" sz="1600" dirty="0"/>
              <a:t> for 6–12 months of grants.</a:t>
            </a:r>
          </a:p>
        </p:txBody>
      </p:sp>
    </p:spTree>
    <p:extLst>
      <p:ext uri="{BB962C8B-B14F-4D97-AF65-F5344CB8AC3E}">
        <p14:creationId xmlns:p14="http://schemas.microsoft.com/office/powerpoint/2010/main" val="3227354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5BF51-3D1D-2059-1CBB-7E7F48AD685F}"/>
            </a:ext>
          </a:extLst>
        </p:cNvPr>
        <p:cNvGrpSpPr/>
        <p:nvPr/>
      </p:nvGrpSpPr>
      <p:grpSpPr>
        <a:xfrm>
          <a:off x="0" y="0"/>
          <a:ext cx="0" cy="0"/>
          <a:chOff x="0" y="0"/>
          <a:chExt cx="0" cy="0"/>
        </a:xfrm>
      </p:grpSpPr>
      <p:sp>
        <p:nvSpPr>
          <p:cNvPr id="59" name="Title 58">
            <a:extLst>
              <a:ext uri="{FF2B5EF4-FFF2-40B4-BE49-F238E27FC236}">
                <a16:creationId xmlns:a16="http://schemas.microsoft.com/office/drawing/2014/main" id="{46A14A45-5D9D-5784-3235-DFDB392BA55F}"/>
              </a:ext>
            </a:extLst>
          </p:cNvPr>
          <p:cNvSpPr>
            <a:spLocks noGrp="1"/>
          </p:cNvSpPr>
          <p:nvPr>
            <p:ph type="title"/>
          </p:nvPr>
        </p:nvSpPr>
        <p:spPr>
          <a:xfrm>
            <a:off x="2743200" y="1"/>
            <a:ext cx="9432315" cy="2198972"/>
          </a:xfrm>
        </p:spPr>
        <p:txBody>
          <a:bodyPr/>
          <a:lstStyle/>
          <a:p>
            <a:r>
              <a:rPr lang="en-US" dirty="0"/>
              <a:t>Investment Philosophy</a:t>
            </a:r>
          </a:p>
        </p:txBody>
      </p:sp>
      <p:pic>
        <p:nvPicPr>
          <p:cNvPr id="8" name="Picture Placeholder 7" descr="A picture containing sky, outdoor, sunset, sun, satellite">
            <a:extLst>
              <a:ext uri="{FF2B5EF4-FFF2-40B4-BE49-F238E27FC236}">
                <a16:creationId xmlns:a16="http://schemas.microsoft.com/office/drawing/2014/main" id="{F8995199-9021-D328-D056-5B6FA066B5EC}"/>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l="33" r="33"/>
          <a:stretch/>
        </p:blipFill>
        <p:spPr>
          <a:xfrm>
            <a:off x="-16483" y="0"/>
            <a:ext cx="2773332" cy="2202508"/>
          </a:xfrm>
        </p:spPr>
      </p:pic>
      <p:pic>
        <p:nvPicPr>
          <p:cNvPr id="10" name="Picture Placeholder 9" descr="A picture containing sky, outdoor, stars, satellite">
            <a:extLst>
              <a:ext uri="{FF2B5EF4-FFF2-40B4-BE49-F238E27FC236}">
                <a16:creationId xmlns:a16="http://schemas.microsoft.com/office/drawing/2014/main" id="{CA379BC9-F98E-819E-0646-54CB17AAE119}"/>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l="10" r="10"/>
          <a:stretch/>
        </p:blipFill>
        <p:spPr>
          <a:xfrm>
            <a:off x="-16484" y="2202508"/>
            <a:ext cx="2773332" cy="2327746"/>
          </a:xfrm>
        </p:spPr>
      </p:pic>
      <p:pic>
        <p:nvPicPr>
          <p:cNvPr id="12" name="Picture Placeholder 11" descr="Star in the evening sky">
            <a:extLst>
              <a:ext uri="{FF2B5EF4-FFF2-40B4-BE49-F238E27FC236}">
                <a16:creationId xmlns:a16="http://schemas.microsoft.com/office/drawing/2014/main" id="{B8B04062-6FF8-3B93-B842-6E48FD418C16}"/>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val="0"/>
              </a:ext>
            </a:extLst>
          </a:blip>
          <a:srcRect t="24" b="24"/>
          <a:stretch/>
        </p:blipFill>
        <p:spPr>
          <a:xfrm>
            <a:off x="-16484" y="4530254"/>
            <a:ext cx="2773332" cy="2327746"/>
          </a:xfrm>
        </p:spPr>
      </p:pic>
      <p:sp>
        <p:nvSpPr>
          <p:cNvPr id="3" name="Content Placeholder 2">
            <a:extLst>
              <a:ext uri="{FF2B5EF4-FFF2-40B4-BE49-F238E27FC236}">
                <a16:creationId xmlns:a16="http://schemas.microsoft.com/office/drawing/2014/main" id="{33210064-246C-20A4-CA81-E1A23EDB378E}"/>
              </a:ext>
            </a:extLst>
          </p:cNvPr>
          <p:cNvSpPr>
            <a:spLocks noGrp="1"/>
          </p:cNvSpPr>
          <p:nvPr>
            <p:ph idx="1"/>
          </p:nvPr>
        </p:nvSpPr>
        <p:spPr>
          <a:xfrm>
            <a:off x="3335769" y="2480669"/>
            <a:ext cx="7476460" cy="3952534"/>
          </a:xfrm>
        </p:spPr>
        <p:txBody>
          <a:bodyPr>
            <a:normAutofit fontScale="32500" lnSpcReduction="20000"/>
          </a:bodyPr>
          <a:lstStyle/>
          <a:p>
            <a:pPr marL="457200" indent="-457200">
              <a:buClrTx/>
              <a:buFont typeface="Arial" panose="020B0604020202020204" pitchFamily="34" charset="0"/>
              <a:buChar char="•"/>
            </a:pPr>
            <a:r>
              <a:rPr lang="en-US" sz="7000" dirty="0"/>
              <a:t>Two funds within the University Sunrise Rotary Service Foundation:</a:t>
            </a:r>
          </a:p>
          <a:p>
            <a:pPr marL="1143000" lvl="1" indent="-457200">
              <a:buClrTx/>
            </a:pPr>
            <a:r>
              <a:rPr lang="en-US" sz="6400" dirty="0"/>
              <a:t>Current Year Giving</a:t>
            </a:r>
          </a:p>
          <a:p>
            <a:pPr marL="1143000" lvl="1" indent="-457200">
              <a:buClrTx/>
            </a:pPr>
            <a:r>
              <a:rPr lang="en-US" sz="6400" dirty="0"/>
              <a:t>Endowment</a:t>
            </a:r>
          </a:p>
          <a:p>
            <a:pPr marL="457200" indent="-457200">
              <a:buClrTx/>
              <a:buFont typeface="Arial" panose="020B0604020202020204" pitchFamily="34" charset="0"/>
              <a:buChar char="•"/>
            </a:pPr>
            <a:r>
              <a:rPr lang="en-US" sz="7000" dirty="0"/>
              <a:t>Spending policy:</a:t>
            </a:r>
          </a:p>
          <a:p>
            <a:pPr marL="1143000" lvl="1" indent="-457200">
              <a:buClrTx/>
            </a:pPr>
            <a:r>
              <a:rPr lang="en-US" sz="6400" dirty="0"/>
              <a:t>Giver’s discretion</a:t>
            </a:r>
          </a:p>
          <a:p>
            <a:pPr marL="1143000" lvl="1" indent="-457200">
              <a:buClrTx/>
            </a:pPr>
            <a:r>
              <a:rPr lang="en-US" sz="6400" dirty="0"/>
              <a:t>General Policy:  </a:t>
            </a:r>
          </a:p>
          <a:p>
            <a:pPr marL="1600200" lvl="2" indent="-457200">
              <a:buClrTx/>
            </a:pPr>
            <a:r>
              <a:rPr lang="en-US" sz="6400" dirty="0"/>
              <a:t>80% to be spent in the current year</a:t>
            </a:r>
          </a:p>
          <a:p>
            <a:pPr marL="1600200" lvl="2" indent="-457200">
              <a:buClrTx/>
            </a:pPr>
            <a:r>
              <a:rPr lang="en-US" sz="6400" dirty="0"/>
              <a:t>20% to build the Foundation endowment</a:t>
            </a:r>
          </a:p>
          <a:p>
            <a:pPr marL="1143000" lvl="1" indent="-457200">
              <a:buClrTx/>
            </a:pPr>
            <a:endParaRPr lang="en-US" sz="2200" dirty="0"/>
          </a:p>
          <a:p>
            <a:endParaRPr lang="en-US" dirty="0"/>
          </a:p>
        </p:txBody>
      </p:sp>
      <p:sp>
        <p:nvSpPr>
          <p:cNvPr id="15" name="Slide Number Placeholder 14">
            <a:extLst>
              <a:ext uri="{FF2B5EF4-FFF2-40B4-BE49-F238E27FC236}">
                <a16:creationId xmlns:a16="http://schemas.microsoft.com/office/drawing/2014/main" id="{BF4CEA74-2849-636F-A6EA-3B7B1447710F}"/>
              </a:ext>
            </a:extLst>
          </p:cNvPr>
          <p:cNvSpPr>
            <a:spLocks noGrp="1"/>
          </p:cNvSpPr>
          <p:nvPr>
            <p:ph type="sldNum" sz="quarter" idx="12"/>
          </p:nvPr>
        </p:nvSpPr>
        <p:spPr>
          <a:xfrm>
            <a:off x="11391150" y="6433203"/>
            <a:ext cx="693263" cy="367842"/>
          </a:xfrm>
        </p:spPr>
        <p:txBody>
          <a:bodyPr/>
          <a:lstStyle/>
          <a:p>
            <a:fld id="{08AB70BE-1769-45B8-85A6-0C837432C7E6}" type="slidenum">
              <a:rPr lang="en-US" smtClean="0"/>
              <a:pPr/>
              <a:t>3</a:t>
            </a:fld>
            <a:endParaRPr lang="en-US" dirty="0"/>
          </a:p>
        </p:txBody>
      </p:sp>
    </p:spTree>
    <p:extLst>
      <p:ext uri="{BB962C8B-B14F-4D97-AF65-F5344CB8AC3E}">
        <p14:creationId xmlns:p14="http://schemas.microsoft.com/office/powerpoint/2010/main" val="23505540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26D0D-0B64-A1B7-AAAC-2FBD244D8195}"/>
              </a:ext>
            </a:extLst>
          </p:cNvPr>
          <p:cNvSpPr>
            <a:spLocks noGrp="1"/>
          </p:cNvSpPr>
          <p:nvPr>
            <p:ph type="title"/>
          </p:nvPr>
        </p:nvSpPr>
        <p:spPr>
          <a:xfrm>
            <a:off x="609601" y="685800"/>
            <a:ext cx="2682240" cy="3657600"/>
          </a:xfrm>
        </p:spPr>
        <p:txBody>
          <a:bodyPr anchor="t">
            <a:normAutofit/>
          </a:bodyPr>
          <a:lstStyle/>
          <a:p>
            <a:r>
              <a:rPr lang="en-US">
                <a:solidFill>
                  <a:srgbClr val="FFFFFF"/>
                </a:solidFill>
              </a:rPr>
              <a:t>Proposed Grant Review Cycles</a:t>
            </a:r>
          </a:p>
        </p:txBody>
      </p:sp>
      <p:sp>
        <p:nvSpPr>
          <p:cNvPr id="4" name="Footer Placeholder 3">
            <a:extLst>
              <a:ext uri="{FF2B5EF4-FFF2-40B4-BE49-F238E27FC236}">
                <a16:creationId xmlns:a16="http://schemas.microsoft.com/office/drawing/2014/main" id="{31F68CF1-7A4C-F02F-1485-FC8F7FF42F5F}"/>
              </a:ext>
            </a:extLst>
          </p:cNvPr>
          <p:cNvSpPr>
            <a:spLocks noGrp="1"/>
          </p:cNvSpPr>
          <p:nvPr>
            <p:ph type="ftr" sz="quarter" idx="11"/>
          </p:nvPr>
        </p:nvSpPr>
        <p:spPr>
          <a:xfrm>
            <a:off x="173736" y="6437376"/>
            <a:ext cx="3775914" cy="365125"/>
          </a:xfrm>
        </p:spPr>
        <p:txBody>
          <a:bodyPr>
            <a:normAutofit/>
          </a:bodyPr>
          <a:lstStyle/>
          <a:p>
            <a:pPr>
              <a:spcAft>
                <a:spcPts val="600"/>
              </a:spcAft>
            </a:pPr>
            <a:r>
              <a:rPr lang="en-US">
                <a:solidFill>
                  <a:srgbClr val="FFFFFF"/>
                </a:solidFill>
              </a:rPr>
              <a:t>Sample Footer Text</a:t>
            </a:r>
          </a:p>
        </p:txBody>
      </p:sp>
      <p:sp>
        <p:nvSpPr>
          <p:cNvPr id="5" name="Date Placeholder 4">
            <a:extLst>
              <a:ext uri="{FF2B5EF4-FFF2-40B4-BE49-F238E27FC236}">
                <a16:creationId xmlns:a16="http://schemas.microsoft.com/office/drawing/2014/main" id="{63AF25DA-AAF3-6122-633B-3F42105BDB66}"/>
              </a:ext>
            </a:extLst>
          </p:cNvPr>
          <p:cNvSpPr>
            <a:spLocks noGrp="1"/>
          </p:cNvSpPr>
          <p:nvPr>
            <p:ph type="dt" sz="half" idx="10"/>
          </p:nvPr>
        </p:nvSpPr>
        <p:spPr>
          <a:xfrm>
            <a:off x="9323285" y="6434524"/>
            <a:ext cx="2067867" cy="365125"/>
          </a:xfrm>
        </p:spPr>
        <p:txBody>
          <a:bodyPr>
            <a:normAutofit/>
          </a:bodyPr>
          <a:lstStyle/>
          <a:p>
            <a:pPr>
              <a:spcAft>
                <a:spcPts val="600"/>
              </a:spcAft>
            </a:pPr>
            <a:r>
              <a:rPr lang="en-US">
                <a:solidFill>
                  <a:schemeClr val="accent2"/>
                </a:solidFill>
              </a:rPr>
              <a:t>2/8/20XX</a:t>
            </a:r>
          </a:p>
        </p:txBody>
      </p:sp>
      <p:sp>
        <p:nvSpPr>
          <p:cNvPr id="6" name="Slide Number Placeholder 5">
            <a:extLst>
              <a:ext uri="{FF2B5EF4-FFF2-40B4-BE49-F238E27FC236}">
                <a16:creationId xmlns:a16="http://schemas.microsoft.com/office/drawing/2014/main" id="{8F3CB4BA-9EA5-A8DF-CC65-1172FBCB577F}"/>
              </a:ext>
            </a:extLst>
          </p:cNvPr>
          <p:cNvSpPr>
            <a:spLocks noGrp="1"/>
          </p:cNvSpPr>
          <p:nvPr>
            <p:ph type="sldNum" sz="quarter" idx="12"/>
          </p:nvPr>
        </p:nvSpPr>
        <p:spPr>
          <a:xfrm>
            <a:off x="11391152" y="6434524"/>
            <a:ext cx="693261" cy="365125"/>
          </a:xfrm>
        </p:spPr>
        <p:txBody>
          <a:bodyPr>
            <a:normAutofit/>
          </a:bodyPr>
          <a:lstStyle/>
          <a:p>
            <a:pPr>
              <a:lnSpc>
                <a:spcPct val="90000"/>
              </a:lnSpc>
              <a:spcAft>
                <a:spcPts val="600"/>
              </a:spcAft>
            </a:pPr>
            <a:fld id="{08AB70BE-1769-45B8-85A6-0C837432C7E6}" type="slidenum">
              <a:rPr lang="en-US" sz="1900">
                <a:solidFill>
                  <a:schemeClr val="accent2"/>
                </a:solidFill>
              </a:rPr>
              <a:pPr>
                <a:lnSpc>
                  <a:spcPct val="90000"/>
                </a:lnSpc>
                <a:spcAft>
                  <a:spcPts val="600"/>
                </a:spcAft>
              </a:pPr>
              <a:t>30</a:t>
            </a:fld>
            <a:endParaRPr lang="en-US" sz="1900">
              <a:solidFill>
                <a:schemeClr val="accent2"/>
              </a:solidFill>
            </a:endParaRPr>
          </a:p>
        </p:txBody>
      </p:sp>
      <p:graphicFrame>
        <p:nvGraphicFramePr>
          <p:cNvPr id="24" name="Content Placeholder 2">
            <a:extLst>
              <a:ext uri="{FF2B5EF4-FFF2-40B4-BE49-F238E27FC236}">
                <a16:creationId xmlns:a16="http://schemas.microsoft.com/office/drawing/2014/main" id="{B20FFB61-64D4-6960-104C-93A0EBB8AAE0}"/>
              </a:ext>
            </a:extLst>
          </p:cNvPr>
          <p:cNvGraphicFramePr>
            <a:graphicFrameLocks noGrp="1"/>
          </p:cNvGraphicFramePr>
          <p:nvPr>
            <p:ph idx="1"/>
          </p:nvPr>
        </p:nvGraphicFramePr>
        <p:xfrm>
          <a:off x="4267200" y="270933"/>
          <a:ext cx="7315200" cy="64120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447320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BE4F9-B72A-98F1-10AC-5BAF0BCBA295}"/>
              </a:ext>
            </a:extLst>
          </p:cNvPr>
          <p:cNvSpPr>
            <a:spLocks noGrp="1"/>
          </p:cNvSpPr>
          <p:nvPr>
            <p:ph type="title"/>
          </p:nvPr>
        </p:nvSpPr>
        <p:spPr/>
        <p:txBody>
          <a:bodyPr/>
          <a:lstStyle/>
          <a:p>
            <a:r>
              <a:rPr lang="en-US" dirty="0"/>
              <a:t>Screening Criteria for Grant Applications</a:t>
            </a:r>
          </a:p>
        </p:txBody>
      </p:sp>
      <p:sp>
        <p:nvSpPr>
          <p:cNvPr id="3" name="Text Placeholder 2">
            <a:extLst>
              <a:ext uri="{FF2B5EF4-FFF2-40B4-BE49-F238E27FC236}">
                <a16:creationId xmlns:a16="http://schemas.microsoft.com/office/drawing/2014/main" id="{01C62CF5-DEDC-B6F9-3FCC-0568821B441C}"/>
              </a:ext>
            </a:extLst>
          </p:cNvPr>
          <p:cNvSpPr>
            <a:spLocks noGrp="1"/>
          </p:cNvSpPr>
          <p:nvPr>
            <p:ph type="body" idx="1"/>
          </p:nvPr>
        </p:nvSpPr>
        <p:spPr>
          <a:xfrm>
            <a:off x="839788" y="1681163"/>
            <a:ext cx="5157787" cy="330517"/>
          </a:xfrm>
        </p:spPr>
        <p:txBody>
          <a:bodyPr>
            <a:normAutofit fontScale="85000" lnSpcReduction="10000"/>
          </a:bodyPr>
          <a:lstStyle/>
          <a:p>
            <a:r>
              <a:rPr lang="en-US" dirty="0"/>
              <a:t>Current </a:t>
            </a:r>
          </a:p>
        </p:txBody>
      </p:sp>
      <p:sp>
        <p:nvSpPr>
          <p:cNvPr id="4" name="Content Placeholder 3">
            <a:extLst>
              <a:ext uri="{FF2B5EF4-FFF2-40B4-BE49-F238E27FC236}">
                <a16:creationId xmlns:a16="http://schemas.microsoft.com/office/drawing/2014/main" id="{4A520F7E-05F2-A948-A6EB-F673F56BC2A2}"/>
              </a:ext>
            </a:extLst>
          </p:cNvPr>
          <p:cNvSpPr>
            <a:spLocks noGrp="1"/>
          </p:cNvSpPr>
          <p:nvPr>
            <p:ph sz="half" idx="2"/>
          </p:nvPr>
        </p:nvSpPr>
        <p:spPr>
          <a:xfrm>
            <a:off x="738188" y="2154753"/>
            <a:ext cx="5157787" cy="3554039"/>
          </a:xfrm>
        </p:spPr>
        <p:txBody>
          <a:bodyPr/>
          <a:lstStyle/>
          <a:p>
            <a:r>
              <a:rPr lang="en-US" sz="1200" dirty="0"/>
              <a:t>Is the proposal genuinely beneficial to someone in need or to an important cause? </a:t>
            </a:r>
          </a:p>
          <a:p>
            <a:r>
              <a:rPr lang="en-US" sz="1200" dirty="0"/>
              <a:t>Will the funds be administered responsibly and effectively? </a:t>
            </a:r>
          </a:p>
          <a:p>
            <a:r>
              <a:rPr lang="en-US" sz="1200" dirty="0"/>
              <a:t>Do we have sufficient funds for this request and our other priorities? </a:t>
            </a:r>
          </a:p>
          <a:p>
            <a:r>
              <a:rPr lang="en-US" sz="1200" dirty="0"/>
              <a:t>Does the proposal support our mission of helping children live, learn, and laugh? </a:t>
            </a:r>
          </a:p>
          <a:p>
            <a:r>
              <a:rPr lang="en-US" sz="1200" dirty="0"/>
              <a:t>Is the proposal sponsored or recommended by a USRC member? </a:t>
            </a:r>
          </a:p>
          <a:p>
            <a:r>
              <a:rPr lang="en-US" sz="1200" dirty="0"/>
              <a:t>Will the recognition generated help University Sunrise attract new members, encourage donations and add participants? </a:t>
            </a:r>
          </a:p>
          <a:p>
            <a:r>
              <a:rPr lang="en-US" sz="1200" dirty="0"/>
              <a:t>Is the request from a Rotary club we have partnered with in the past? </a:t>
            </a:r>
          </a:p>
          <a:p>
            <a:r>
              <a:rPr lang="en-US" sz="1200" dirty="0"/>
              <a:t>Is the request from a Rotary club that will be a good future partner?</a:t>
            </a:r>
          </a:p>
          <a:p>
            <a:endParaRPr lang="en-US" sz="1200" dirty="0"/>
          </a:p>
        </p:txBody>
      </p:sp>
      <p:sp>
        <p:nvSpPr>
          <p:cNvPr id="5" name="Text Placeholder 4">
            <a:extLst>
              <a:ext uri="{FF2B5EF4-FFF2-40B4-BE49-F238E27FC236}">
                <a16:creationId xmlns:a16="http://schemas.microsoft.com/office/drawing/2014/main" id="{95656950-E096-1414-1E3A-A8A519CAC460}"/>
              </a:ext>
            </a:extLst>
          </p:cNvPr>
          <p:cNvSpPr>
            <a:spLocks noGrp="1"/>
          </p:cNvSpPr>
          <p:nvPr>
            <p:ph type="body" sz="quarter" idx="3"/>
          </p:nvPr>
        </p:nvSpPr>
        <p:spPr>
          <a:xfrm>
            <a:off x="6172200" y="1681163"/>
            <a:ext cx="5183188" cy="330517"/>
          </a:xfrm>
        </p:spPr>
        <p:txBody>
          <a:bodyPr>
            <a:normAutofit fontScale="85000" lnSpcReduction="10000"/>
          </a:bodyPr>
          <a:lstStyle/>
          <a:p>
            <a:r>
              <a:rPr lang="en-US" dirty="0"/>
              <a:t>Proposed Criteria</a:t>
            </a:r>
          </a:p>
        </p:txBody>
      </p:sp>
      <p:sp>
        <p:nvSpPr>
          <p:cNvPr id="6" name="Content Placeholder 5">
            <a:extLst>
              <a:ext uri="{FF2B5EF4-FFF2-40B4-BE49-F238E27FC236}">
                <a16:creationId xmlns:a16="http://schemas.microsoft.com/office/drawing/2014/main" id="{4BC565A7-0CFF-80A8-A8B9-E1A208A7AF2F}"/>
              </a:ext>
            </a:extLst>
          </p:cNvPr>
          <p:cNvSpPr>
            <a:spLocks noGrp="1"/>
          </p:cNvSpPr>
          <p:nvPr>
            <p:ph sz="quarter" idx="4"/>
          </p:nvPr>
        </p:nvSpPr>
        <p:spPr>
          <a:xfrm>
            <a:off x="6169024" y="2154753"/>
            <a:ext cx="5183188" cy="4164062"/>
          </a:xfrm>
        </p:spPr>
        <p:txBody>
          <a:bodyPr/>
          <a:lstStyle/>
          <a:p>
            <a:r>
              <a:rPr lang="en-US" sz="1000" dirty="0"/>
              <a:t>Is the proposal genuinely beneficial to a community in need? Does this project align with our Mission Statement: “Our Club creates positive, lasting change locally and globally. We accomplish this through service, investments in the community, and building close relationships</a:t>
            </a:r>
            <a:r>
              <a:rPr lang="en-US" sz="1000" i="1" dirty="0"/>
              <a:t>.”</a:t>
            </a:r>
            <a:endParaRPr lang="en-US" sz="1000" dirty="0"/>
          </a:p>
          <a:p>
            <a:r>
              <a:rPr lang="en-US" sz="1000" dirty="0"/>
              <a:t>Does it appear that the requestor will administer the funds responsibly and effectively?  What is the basis of such trust?  Is the applicant a 501c3 organization? Does the applicant have a website with sufficient information on their financial status?</a:t>
            </a:r>
            <a:r>
              <a:rPr lang="en-US" sz="1000" i="1" dirty="0"/>
              <a:t> </a:t>
            </a:r>
            <a:r>
              <a:rPr lang="en-US" sz="1000" dirty="0"/>
              <a:t>Is the latest annual report or tax return available for review?</a:t>
            </a:r>
          </a:p>
          <a:p>
            <a:r>
              <a:rPr lang="en-US" sz="1000" dirty="0"/>
              <a:t>Do we have sufficient funds for this request?  Will we fund the full “ask” or a portion of it? Where does this request rank among the other requests under consideration during this evaluation period?</a:t>
            </a:r>
          </a:p>
          <a:p>
            <a:r>
              <a:rPr lang="en-US" sz="1000" dirty="0"/>
              <a:t>Does the proposal support our preference for helping the community in Northeast or North Seattle?</a:t>
            </a:r>
          </a:p>
          <a:p>
            <a:r>
              <a:rPr lang="en-US" sz="1000" dirty="0"/>
              <a:t>Is the request from a Rotary club we have partnered with in the past?  How did past partnerships work out? Were we given periodic updates and follow-up reports?</a:t>
            </a:r>
          </a:p>
          <a:p>
            <a:r>
              <a:rPr lang="en-US" sz="1000" dirty="0"/>
              <a:t>Has the applicant answered all questions on the Application Instruction Page or addressed the questions in accompanying materials?  If not, the applicant must provide such information prior to having their appeal considered.</a:t>
            </a:r>
          </a:p>
          <a:p>
            <a:r>
              <a:rPr lang="en-US" sz="1000" dirty="0"/>
              <a:t>Is the request from a Rotary club that will be a potential future partner? </a:t>
            </a:r>
          </a:p>
          <a:p>
            <a:endParaRPr lang="en-US" dirty="0"/>
          </a:p>
        </p:txBody>
      </p:sp>
      <p:sp>
        <p:nvSpPr>
          <p:cNvPr id="7" name="Footer Placeholder 6">
            <a:extLst>
              <a:ext uri="{FF2B5EF4-FFF2-40B4-BE49-F238E27FC236}">
                <a16:creationId xmlns:a16="http://schemas.microsoft.com/office/drawing/2014/main" id="{2D6706B1-59AD-F047-AA44-30DB484F31BF}"/>
              </a:ext>
            </a:extLst>
          </p:cNvPr>
          <p:cNvSpPr>
            <a:spLocks noGrp="1"/>
          </p:cNvSpPr>
          <p:nvPr>
            <p:ph type="ftr" sz="quarter" idx="11"/>
          </p:nvPr>
        </p:nvSpPr>
        <p:spPr/>
        <p:txBody>
          <a:bodyPr/>
          <a:lstStyle/>
          <a:p>
            <a:r>
              <a:rPr lang="en-US"/>
              <a:t>Sample Footer Text</a:t>
            </a:r>
            <a:endParaRPr lang="en-US" dirty="0"/>
          </a:p>
        </p:txBody>
      </p:sp>
      <p:sp>
        <p:nvSpPr>
          <p:cNvPr id="8" name="Date Placeholder 7">
            <a:extLst>
              <a:ext uri="{FF2B5EF4-FFF2-40B4-BE49-F238E27FC236}">
                <a16:creationId xmlns:a16="http://schemas.microsoft.com/office/drawing/2014/main" id="{FC579A93-D3AC-8EAD-5AC9-06419A2C675D}"/>
              </a:ext>
            </a:extLst>
          </p:cNvPr>
          <p:cNvSpPr>
            <a:spLocks noGrp="1"/>
          </p:cNvSpPr>
          <p:nvPr>
            <p:ph type="dt" sz="half" idx="10"/>
          </p:nvPr>
        </p:nvSpPr>
        <p:spPr/>
        <p:txBody>
          <a:bodyPr/>
          <a:lstStyle/>
          <a:p>
            <a:r>
              <a:rPr lang="en-US"/>
              <a:t>2/8/20XX</a:t>
            </a:r>
            <a:endParaRPr lang="en-US" dirty="0"/>
          </a:p>
        </p:txBody>
      </p:sp>
      <p:sp>
        <p:nvSpPr>
          <p:cNvPr id="9" name="Slide Number Placeholder 8">
            <a:extLst>
              <a:ext uri="{FF2B5EF4-FFF2-40B4-BE49-F238E27FC236}">
                <a16:creationId xmlns:a16="http://schemas.microsoft.com/office/drawing/2014/main" id="{9C2FEC70-401A-72ED-8F08-AB829F290141}"/>
              </a:ext>
            </a:extLst>
          </p:cNvPr>
          <p:cNvSpPr>
            <a:spLocks noGrp="1"/>
          </p:cNvSpPr>
          <p:nvPr>
            <p:ph type="sldNum" sz="quarter" idx="12"/>
          </p:nvPr>
        </p:nvSpPr>
        <p:spPr/>
        <p:txBody>
          <a:bodyPr/>
          <a:lstStyle/>
          <a:p>
            <a:fld id="{08AB70BE-1769-45B8-85A6-0C837432C7E6}" type="slidenum">
              <a:rPr lang="en-US" smtClean="0"/>
              <a:pPr/>
              <a:t>31</a:t>
            </a:fld>
            <a:endParaRPr lang="en-US" dirty="0"/>
          </a:p>
        </p:txBody>
      </p:sp>
    </p:spTree>
    <p:extLst>
      <p:ext uri="{BB962C8B-B14F-4D97-AF65-F5344CB8AC3E}">
        <p14:creationId xmlns:p14="http://schemas.microsoft.com/office/powerpoint/2010/main" val="9938123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924B7-710C-4A57-8CFD-02AED0241E6D}"/>
              </a:ext>
            </a:extLst>
          </p:cNvPr>
          <p:cNvSpPr>
            <a:spLocks noGrp="1"/>
          </p:cNvSpPr>
          <p:nvPr>
            <p:ph type="title"/>
          </p:nvPr>
        </p:nvSpPr>
        <p:spPr>
          <a:xfrm>
            <a:off x="6883856" y="1791687"/>
            <a:ext cx="3891720" cy="3067184"/>
          </a:xfrm>
        </p:spPr>
        <p:txBody>
          <a:bodyPr>
            <a:normAutofit/>
          </a:bodyPr>
          <a:lstStyle/>
          <a:p>
            <a:r>
              <a:rPr lang="en-US" dirty="0"/>
              <a:t>Thank You!</a:t>
            </a:r>
            <a:br>
              <a:rPr lang="en-US" dirty="0"/>
            </a:br>
            <a:br>
              <a:rPr lang="en-US" dirty="0"/>
            </a:br>
            <a:br>
              <a:rPr lang="en-US" dirty="0"/>
            </a:br>
            <a:r>
              <a:rPr lang="en-US" sz="4000" dirty="0"/>
              <a:t>Questions?</a:t>
            </a:r>
            <a:endParaRPr lang="en-US" dirty="0"/>
          </a:p>
        </p:txBody>
      </p:sp>
      <p:pic>
        <p:nvPicPr>
          <p:cNvPr id="6" name="Picture Placeholder 5" descr="The Northern Lights ">
            <a:extLst>
              <a:ext uri="{FF2B5EF4-FFF2-40B4-BE49-F238E27FC236}">
                <a16:creationId xmlns:a16="http://schemas.microsoft.com/office/drawing/2014/main" id="{331D72FC-DA58-4C81-8A6D-2766DA418FDD}"/>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0" y="-1"/>
            <a:ext cx="5181600" cy="6857999"/>
          </a:xfrm>
        </p:spPr>
      </p:pic>
      <p:sp>
        <p:nvSpPr>
          <p:cNvPr id="9" name="Slide Number Placeholder 8">
            <a:extLst>
              <a:ext uri="{FF2B5EF4-FFF2-40B4-BE49-F238E27FC236}">
                <a16:creationId xmlns:a16="http://schemas.microsoft.com/office/drawing/2014/main" id="{D9293E6D-52CE-414C-A9A9-7A3C0CE08934}"/>
              </a:ext>
            </a:extLst>
          </p:cNvPr>
          <p:cNvSpPr>
            <a:spLocks noGrp="1"/>
          </p:cNvSpPr>
          <p:nvPr>
            <p:ph type="sldNum" sz="quarter" idx="12"/>
          </p:nvPr>
        </p:nvSpPr>
        <p:spPr>
          <a:xfrm>
            <a:off x="11391150" y="6433203"/>
            <a:ext cx="693263" cy="367842"/>
          </a:xfrm>
        </p:spPr>
        <p:txBody>
          <a:bodyPr/>
          <a:lstStyle/>
          <a:p>
            <a:fld id="{08AB70BE-1769-45B8-85A6-0C837432C7E6}" type="slidenum">
              <a:rPr lang="en-US" smtClean="0"/>
              <a:pPr/>
              <a:t>32</a:t>
            </a:fld>
            <a:endParaRPr lang="en-US" dirty="0"/>
          </a:p>
        </p:txBody>
      </p:sp>
    </p:spTree>
    <p:extLst>
      <p:ext uri="{BB962C8B-B14F-4D97-AF65-F5344CB8AC3E}">
        <p14:creationId xmlns:p14="http://schemas.microsoft.com/office/powerpoint/2010/main" val="1994895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itle 58">
            <a:extLst>
              <a:ext uri="{FF2B5EF4-FFF2-40B4-BE49-F238E27FC236}">
                <a16:creationId xmlns:a16="http://schemas.microsoft.com/office/drawing/2014/main" id="{FD483A78-48D6-4682-BE37-B2D0C566DB9D}"/>
              </a:ext>
            </a:extLst>
          </p:cNvPr>
          <p:cNvSpPr>
            <a:spLocks noGrp="1"/>
          </p:cNvSpPr>
          <p:nvPr>
            <p:ph type="title"/>
          </p:nvPr>
        </p:nvSpPr>
        <p:spPr>
          <a:xfrm>
            <a:off x="2743200" y="1"/>
            <a:ext cx="9432315" cy="2198972"/>
          </a:xfrm>
        </p:spPr>
        <p:txBody>
          <a:bodyPr/>
          <a:lstStyle/>
          <a:p>
            <a:r>
              <a:rPr lang="en-US" dirty="0"/>
              <a:t>Board Members:  Club Action Item</a:t>
            </a:r>
          </a:p>
        </p:txBody>
      </p:sp>
      <p:pic>
        <p:nvPicPr>
          <p:cNvPr id="8" name="Picture Placeholder 7" descr="A picture containing sky, outdoor, sunset, sun, satellite">
            <a:extLst>
              <a:ext uri="{FF2B5EF4-FFF2-40B4-BE49-F238E27FC236}">
                <a16:creationId xmlns:a16="http://schemas.microsoft.com/office/drawing/2014/main" id="{1424FF41-F655-4118-95E4-CC03D489668A}"/>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l="33" r="33"/>
          <a:stretch/>
        </p:blipFill>
        <p:spPr>
          <a:xfrm>
            <a:off x="-16483" y="0"/>
            <a:ext cx="2773332" cy="2202508"/>
          </a:xfrm>
        </p:spPr>
      </p:pic>
      <p:pic>
        <p:nvPicPr>
          <p:cNvPr id="10" name="Picture Placeholder 9" descr="A picture containing sky, outdoor, stars, satellite">
            <a:extLst>
              <a:ext uri="{FF2B5EF4-FFF2-40B4-BE49-F238E27FC236}">
                <a16:creationId xmlns:a16="http://schemas.microsoft.com/office/drawing/2014/main" id="{9CB36CBF-780F-44BF-90F7-7C2E32629CB9}"/>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l="10" r="10"/>
          <a:stretch/>
        </p:blipFill>
        <p:spPr>
          <a:xfrm>
            <a:off x="-16484" y="2202508"/>
            <a:ext cx="2773332" cy="2327746"/>
          </a:xfrm>
        </p:spPr>
      </p:pic>
      <p:pic>
        <p:nvPicPr>
          <p:cNvPr id="12" name="Picture Placeholder 11" descr="Star in the evening sky">
            <a:extLst>
              <a:ext uri="{FF2B5EF4-FFF2-40B4-BE49-F238E27FC236}">
                <a16:creationId xmlns:a16="http://schemas.microsoft.com/office/drawing/2014/main" id="{09C1E283-54F6-4BE3-BD4B-B4C5888D08CC}"/>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val="0"/>
              </a:ext>
            </a:extLst>
          </a:blip>
          <a:srcRect t="24" b="24"/>
          <a:stretch/>
        </p:blipFill>
        <p:spPr>
          <a:xfrm>
            <a:off x="-16484" y="4530254"/>
            <a:ext cx="2773332" cy="2327746"/>
          </a:xfrm>
        </p:spPr>
      </p:pic>
      <p:sp>
        <p:nvSpPr>
          <p:cNvPr id="3" name="Content Placeholder 2">
            <a:extLst>
              <a:ext uri="{FF2B5EF4-FFF2-40B4-BE49-F238E27FC236}">
                <a16:creationId xmlns:a16="http://schemas.microsoft.com/office/drawing/2014/main" id="{42AFE50A-6F33-40AD-9446-D7F6D1B310CF}"/>
              </a:ext>
            </a:extLst>
          </p:cNvPr>
          <p:cNvSpPr>
            <a:spLocks noGrp="1"/>
          </p:cNvSpPr>
          <p:nvPr>
            <p:ph idx="1"/>
          </p:nvPr>
        </p:nvSpPr>
        <p:spPr>
          <a:xfrm>
            <a:off x="3352800" y="2794177"/>
            <a:ext cx="7476460" cy="3382786"/>
          </a:xfrm>
        </p:spPr>
        <p:txBody>
          <a:bodyPr>
            <a:normAutofit lnSpcReduction="10000"/>
          </a:bodyPr>
          <a:lstStyle/>
          <a:p>
            <a:r>
              <a:rPr lang="en-US" sz="2800" dirty="0"/>
              <a:t>Board Members:</a:t>
            </a:r>
          </a:p>
          <a:p>
            <a:pPr marL="342900" indent="-342900">
              <a:buFont typeface="Arial" panose="020B0604020202020204" pitchFamily="34" charset="0"/>
              <a:buChar char="•"/>
            </a:pPr>
            <a:r>
              <a:rPr lang="en-US" sz="2400" dirty="0"/>
              <a:t>Tom Ranken, Chair (2024-27)</a:t>
            </a:r>
          </a:p>
          <a:p>
            <a:pPr marL="342900" indent="-342900">
              <a:buFont typeface="Arial" panose="020B0604020202020204" pitchFamily="34" charset="0"/>
              <a:buChar char="•"/>
            </a:pPr>
            <a:r>
              <a:rPr lang="en-US" sz="2400" dirty="0"/>
              <a:t>Lincoln Ferris (2023-26)</a:t>
            </a:r>
          </a:p>
          <a:p>
            <a:pPr marL="342900" indent="-342900">
              <a:buFont typeface="Arial" panose="020B0604020202020204" pitchFamily="34" charset="0"/>
              <a:buChar char="•"/>
            </a:pPr>
            <a:r>
              <a:rPr lang="en-US" sz="2400" dirty="0"/>
              <a:t>Dave Mushen (2023-26)</a:t>
            </a:r>
          </a:p>
          <a:p>
            <a:pPr marL="342900" indent="-342900">
              <a:buFont typeface="Arial" panose="020B0604020202020204" pitchFamily="34" charset="0"/>
              <a:buChar char="•"/>
            </a:pPr>
            <a:r>
              <a:rPr lang="en-US" sz="2400" dirty="0"/>
              <a:t>Pam Mushen (2025-28)</a:t>
            </a:r>
          </a:p>
          <a:p>
            <a:pPr marL="342900" indent="-342900">
              <a:buFont typeface="Arial" panose="020B0604020202020204" pitchFamily="34" charset="0"/>
              <a:buChar char="•"/>
            </a:pPr>
            <a:r>
              <a:rPr lang="en-US" sz="2400" dirty="0"/>
              <a:t>Stuart Webber (2023-26)</a:t>
            </a:r>
          </a:p>
          <a:p>
            <a:endParaRPr lang="en-US" dirty="0"/>
          </a:p>
        </p:txBody>
      </p:sp>
      <p:sp>
        <p:nvSpPr>
          <p:cNvPr id="15" name="Slide Number Placeholder 14">
            <a:extLst>
              <a:ext uri="{FF2B5EF4-FFF2-40B4-BE49-F238E27FC236}">
                <a16:creationId xmlns:a16="http://schemas.microsoft.com/office/drawing/2014/main" id="{E87B0019-071E-4C19-9139-35D5377D2C85}"/>
              </a:ext>
            </a:extLst>
          </p:cNvPr>
          <p:cNvSpPr>
            <a:spLocks noGrp="1"/>
          </p:cNvSpPr>
          <p:nvPr>
            <p:ph type="sldNum" sz="quarter" idx="12"/>
          </p:nvPr>
        </p:nvSpPr>
        <p:spPr>
          <a:xfrm>
            <a:off x="11391150" y="6433203"/>
            <a:ext cx="693263" cy="367842"/>
          </a:xfrm>
        </p:spPr>
        <p:txBody>
          <a:bodyPr/>
          <a:lstStyle/>
          <a:p>
            <a:fld id="{08AB70BE-1769-45B8-85A6-0C837432C7E6}" type="slidenum">
              <a:rPr lang="en-US" smtClean="0"/>
              <a:pPr/>
              <a:t>4</a:t>
            </a:fld>
            <a:endParaRPr lang="en-US" dirty="0"/>
          </a:p>
        </p:txBody>
      </p:sp>
    </p:spTree>
    <p:extLst>
      <p:ext uri="{BB962C8B-B14F-4D97-AF65-F5344CB8AC3E}">
        <p14:creationId xmlns:p14="http://schemas.microsoft.com/office/powerpoint/2010/main" val="162092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itle 58">
            <a:extLst>
              <a:ext uri="{FF2B5EF4-FFF2-40B4-BE49-F238E27FC236}">
                <a16:creationId xmlns:a16="http://schemas.microsoft.com/office/drawing/2014/main" id="{FD483A78-48D6-4682-BE37-B2D0C566DB9D}"/>
              </a:ext>
            </a:extLst>
          </p:cNvPr>
          <p:cNvSpPr>
            <a:spLocks noGrp="1"/>
          </p:cNvSpPr>
          <p:nvPr>
            <p:ph type="title"/>
          </p:nvPr>
        </p:nvSpPr>
        <p:spPr>
          <a:xfrm>
            <a:off x="2743200" y="1"/>
            <a:ext cx="9432315" cy="2198972"/>
          </a:xfrm>
        </p:spPr>
        <p:txBody>
          <a:bodyPr/>
          <a:lstStyle/>
          <a:p>
            <a:r>
              <a:rPr lang="en-US" dirty="0"/>
              <a:t>Screening Committee</a:t>
            </a:r>
          </a:p>
        </p:txBody>
      </p:sp>
      <p:pic>
        <p:nvPicPr>
          <p:cNvPr id="8" name="Picture Placeholder 7" descr="A picture containing sky, outdoor, sunset, sun, satellite">
            <a:extLst>
              <a:ext uri="{FF2B5EF4-FFF2-40B4-BE49-F238E27FC236}">
                <a16:creationId xmlns:a16="http://schemas.microsoft.com/office/drawing/2014/main" id="{1424FF41-F655-4118-95E4-CC03D489668A}"/>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l="33" r="33"/>
          <a:stretch/>
        </p:blipFill>
        <p:spPr>
          <a:xfrm>
            <a:off x="-16483" y="0"/>
            <a:ext cx="2773332" cy="2202508"/>
          </a:xfrm>
        </p:spPr>
      </p:pic>
      <p:pic>
        <p:nvPicPr>
          <p:cNvPr id="10" name="Picture Placeholder 9" descr="A picture containing sky, outdoor, stars, satellite">
            <a:extLst>
              <a:ext uri="{FF2B5EF4-FFF2-40B4-BE49-F238E27FC236}">
                <a16:creationId xmlns:a16="http://schemas.microsoft.com/office/drawing/2014/main" id="{9CB36CBF-780F-44BF-90F7-7C2E32629CB9}"/>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l="10" r="10"/>
          <a:stretch/>
        </p:blipFill>
        <p:spPr>
          <a:xfrm>
            <a:off x="-16484" y="2202508"/>
            <a:ext cx="2773332" cy="2327746"/>
          </a:xfrm>
        </p:spPr>
      </p:pic>
      <p:pic>
        <p:nvPicPr>
          <p:cNvPr id="12" name="Picture Placeholder 11" descr="Star in the evening sky">
            <a:extLst>
              <a:ext uri="{FF2B5EF4-FFF2-40B4-BE49-F238E27FC236}">
                <a16:creationId xmlns:a16="http://schemas.microsoft.com/office/drawing/2014/main" id="{09C1E283-54F6-4BE3-BD4B-B4C5888D08CC}"/>
              </a:ext>
            </a:extLst>
          </p:cNvPr>
          <p:cNvPicPr>
            <a:picLocks noGrp="1" noChangeAspect="1"/>
          </p:cNvPicPr>
          <p:nvPr>
            <p:ph type="pic" sz="quarter" idx="15"/>
          </p:nvPr>
        </p:nvPicPr>
        <p:blipFill rotWithShape="1">
          <a:blip r:embed="rId5" cstate="screen">
            <a:extLst>
              <a:ext uri="{28A0092B-C50C-407E-A947-70E740481C1C}">
                <a14:useLocalDpi xmlns:a14="http://schemas.microsoft.com/office/drawing/2010/main" val="0"/>
              </a:ext>
            </a:extLst>
          </a:blip>
          <a:srcRect t="24" b="24"/>
          <a:stretch/>
        </p:blipFill>
        <p:spPr>
          <a:xfrm>
            <a:off x="-16484" y="4530254"/>
            <a:ext cx="2773332" cy="2327746"/>
          </a:xfrm>
        </p:spPr>
      </p:pic>
      <p:sp>
        <p:nvSpPr>
          <p:cNvPr id="3" name="Content Placeholder 2">
            <a:extLst>
              <a:ext uri="{FF2B5EF4-FFF2-40B4-BE49-F238E27FC236}">
                <a16:creationId xmlns:a16="http://schemas.microsoft.com/office/drawing/2014/main" id="{42AFE50A-6F33-40AD-9446-D7F6D1B310CF}"/>
              </a:ext>
            </a:extLst>
          </p:cNvPr>
          <p:cNvSpPr>
            <a:spLocks noGrp="1"/>
          </p:cNvSpPr>
          <p:nvPr>
            <p:ph idx="1"/>
          </p:nvPr>
        </p:nvSpPr>
        <p:spPr>
          <a:xfrm>
            <a:off x="3352800" y="2794177"/>
            <a:ext cx="7476460" cy="3382786"/>
          </a:xfrm>
        </p:spPr>
        <p:txBody>
          <a:bodyPr/>
          <a:lstStyle/>
          <a:p>
            <a:r>
              <a:rPr lang="en-US" sz="2800" dirty="0"/>
              <a:t>Members:</a:t>
            </a:r>
          </a:p>
          <a:p>
            <a:pPr marL="342900" indent="-342900">
              <a:buFont typeface="Arial" panose="020B0604020202020204" pitchFamily="34" charset="0"/>
              <a:buChar char="•"/>
            </a:pPr>
            <a:r>
              <a:rPr lang="en-US" sz="2400" dirty="0"/>
              <a:t>Hal Beals, Chair</a:t>
            </a:r>
          </a:p>
          <a:p>
            <a:pPr marL="342900" indent="-342900">
              <a:buFont typeface="Arial" panose="020B0604020202020204" pitchFamily="34" charset="0"/>
              <a:buChar char="•"/>
            </a:pPr>
            <a:r>
              <a:rPr lang="en-US" sz="2400" dirty="0"/>
              <a:t>Nancy Bolin</a:t>
            </a:r>
          </a:p>
          <a:p>
            <a:pPr marL="342900" indent="-342900">
              <a:buFont typeface="Arial" panose="020B0604020202020204" pitchFamily="34" charset="0"/>
              <a:buChar char="•"/>
            </a:pPr>
            <a:r>
              <a:rPr lang="en-US" sz="2400" dirty="0"/>
              <a:t>Mike Madden</a:t>
            </a:r>
          </a:p>
          <a:p>
            <a:endParaRPr lang="en-US" dirty="0"/>
          </a:p>
        </p:txBody>
      </p:sp>
      <p:sp>
        <p:nvSpPr>
          <p:cNvPr id="15" name="Slide Number Placeholder 14">
            <a:extLst>
              <a:ext uri="{FF2B5EF4-FFF2-40B4-BE49-F238E27FC236}">
                <a16:creationId xmlns:a16="http://schemas.microsoft.com/office/drawing/2014/main" id="{E87B0019-071E-4C19-9139-35D5377D2C85}"/>
              </a:ext>
            </a:extLst>
          </p:cNvPr>
          <p:cNvSpPr>
            <a:spLocks noGrp="1"/>
          </p:cNvSpPr>
          <p:nvPr>
            <p:ph type="sldNum" sz="quarter" idx="12"/>
          </p:nvPr>
        </p:nvSpPr>
        <p:spPr>
          <a:xfrm>
            <a:off x="11391150" y="6433203"/>
            <a:ext cx="693263" cy="367842"/>
          </a:xfrm>
        </p:spPr>
        <p:txBody>
          <a:bodyPr/>
          <a:lstStyle/>
          <a:p>
            <a:fld id="{08AB70BE-1769-45B8-85A6-0C837432C7E6}" type="slidenum">
              <a:rPr lang="en-US" smtClean="0"/>
              <a:pPr/>
              <a:t>5</a:t>
            </a:fld>
            <a:endParaRPr lang="en-US" dirty="0"/>
          </a:p>
        </p:txBody>
      </p:sp>
    </p:spTree>
    <p:extLst>
      <p:ext uri="{BB962C8B-B14F-4D97-AF65-F5344CB8AC3E}">
        <p14:creationId xmlns:p14="http://schemas.microsoft.com/office/powerpoint/2010/main" val="1028277151"/>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01ED9-04DB-4CDE-9061-CBB220C8211E}"/>
              </a:ext>
            </a:extLst>
          </p:cNvPr>
          <p:cNvSpPr>
            <a:spLocks noGrp="1"/>
          </p:cNvSpPr>
          <p:nvPr>
            <p:ph type="ctrTitle"/>
          </p:nvPr>
        </p:nvSpPr>
        <p:spPr>
          <a:xfrm>
            <a:off x="914400" y="685798"/>
            <a:ext cx="4770783" cy="3217461"/>
          </a:xfrm>
        </p:spPr>
        <p:txBody>
          <a:bodyPr/>
          <a:lstStyle/>
          <a:p>
            <a:r>
              <a:rPr lang="en-US" dirty="0"/>
              <a:t>Topic Two:  </a:t>
            </a:r>
            <a:r>
              <a:rPr lang="en-US"/>
              <a:t>Financial Position and Grants</a:t>
            </a:r>
            <a:br>
              <a:rPr lang="en-US" dirty="0"/>
            </a:br>
            <a:endParaRPr lang="en-US" dirty="0"/>
          </a:p>
        </p:txBody>
      </p:sp>
      <p:pic>
        <p:nvPicPr>
          <p:cNvPr id="6" name="Picture Placeholder 5" descr="Moon in the evening sky">
            <a:extLst>
              <a:ext uri="{FF2B5EF4-FFF2-40B4-BE49-F238E27FC236}">
                <a16:creationId xmlns:a16="http://schemas.microsoft.com/office/drawing/2014/main" id="{F5199BAF-8671-4A5C-B912-4B2556FF9B38}"/>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6057901" y="1"/>
            <a:ext cx="6134099" cy="6857999"/>
          </a:xfrm>
        </p:spPr>
      </p:pic>
      <p:sp>
        <p:nvSpPr>
          <p:cNvPr id="3" name="Subtitle 2">
            <a:extLst>
              <a:ext uri="{FF2B5EF4-FFF2-40B4-BE49-F238E27FC236}">
                <a16:creationId xmlns:a16="http://schemas.microsoft.com/office/drawing/2014/main" id="{855FC34B-AEBB-4162-8BC0-9234A2B83958}"/>
              </a:ext>
            </a:extLst>
          </p:cNvPr>
          <p:cNvSpPr>
            <a:spLocks noGrp="1"/>
          </p:cNvSpPr>
          <p:nvPr>
            <p:ph type="subTitle" idx="1"/>
          </p:nvPr>
        </p:nvSpPr>
        <p:spPr>
          <a:xfrm>
            <a:off x="0" y="4392246"/>
            <a:ext cx="11576868" cy="2465754"/>
          </a:xfrm>
        </p:spPr>
        <p:txBody>
          <a:bodyPr anchor="ctr">
            <a:normAutofit/>
          </a:bodyPr>
          <a:lstStyle/>
          <a:p>
            <a:pPr>
              <a:lnSpc>
                <a:spcPct val="150000"/>
              </a:lnSpc>
            </a:pPr>
            <a:r>
              <a:rPr lang="en-US" sz="2800" dirty="0"/>
              <a:t>Stuart Webber, Treasurer</a:t>
            </a:r>
          </a:p>
        </p:txBody>
      </p:sp>
    </p:spTree>
    <p:extLst>
      <p:ext uri="{BB962C8B-B14F-4D97-AF65-F5344CB8AC3E}">
        <p14:creationId xmlns:p14="http://schemas.microsoft.com/office/powerpoint/2010/main" val="2931509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08497-7C6E-9703-E0B1-DF4025CDAAF0}"/>
            </a:ext>
          </a:extLst>
        </p:cNvPr>
        <p:cNvGrpSpPr/>
        <p:nvPr/>
      </p:nvGrpSpPr>
      <p:grpSpPr>
        <a:xfrm>
          <a:off x="0" y="0"/>
          <a:ext cx="0" cy="0"/>
          <a:chOff x="0" y="0"/>
          <a:chExt cx="0" cy="0"/>
        </a:xfrm>
      </p:grpSpPr>
      <p:sp>
        <p:nvSpPr>
          <p:cNvPr id="59" name="Title 58">
            <a:extLst>
              <a:ext uri="{FF2B5EF4-FFF2-40B4-BE49-F238E27FC236}">
                <a16:creationId xmlns:a16="http://schemas.microsoft.com/office/drawing/2014/main" id="{D5ED5234-E710-5D9F-BF28-61525EC698AD}"/>
              </a:ext>
            </a:extLst>
          </p:cNvPr>
          <p:cNvSpPr>
            <a:spLocks noGrp="1"/>
          </p:cNvSpPr>
          <p:nvPr>
            <p:ph type="title"/>
          </p:nvPr>
        </p:nvSpPr>
        <p:spPr>
          <a:xfrm>
            <a:off x="2743200" y="1"/>
            <a:ext cx="9432315" cy="2198972"/>
          </a:xfrm>
        </p:spPr>
        <p:txBody>
          <a:bodyPr/>
          <a:lstStyle/>
          <a:p>
            <a:r>
              <a:rPr lang="en-US" dirty="0"/>
              <a:t>Income Statement</a:t>
            </a:r>
          </a:p>
        </p:txBody>
      </p:sp>
      <p:pic>
        <p:nvPicPr>
          <p:cNvPr id="8" name="Picture Placeholder 7" descr="A picture containing sky, outdoor, sunset, sun, satellite">
            <a:extLst>
              <a:ext uri="{FF2B5EF4-FFF2-40B4-BE49-F238E27FC236}">
                <a16:creationId xmlns:a16="http://schemas.microsoft.com/office/drawing/2014/main" id="{5DFF188D-863A-D96A-6DFB-BF4B7F3F5EE8}"/>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l="33" r="33"/>
          <a:stretch/>
        </p:blipFill>
        <p:spPr>
          <a:xfrm>
            <a:off x="-16483" y="0"/>
            <a:ext cx="2773332" cy="2202508"/>
          </a:xfrm>
        </p:spPr>
      </p:pic>
      <p:pic>
        <p:nvPicPr>
          <p:cNvPr id="10" name="Picture Placeholder 9" descr="A picture containing sky, outdoor, stars, satellite">
            <a:extLst>
              <a:ext uri="{FF2B5EF4-FFF2-40B4-BE49-F238E27FC236}">
                <a16:creationId xmlns:a16="http://schemas.microsoft.com/office/drawing/2014/main" id="{75796B82-4CF9-70EA-F668-0FF6D5499A01}"/>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l="10" r="10"/>
          <a:stretch/>
        </p:blipFill>
        <p:spPr>
          <a:xfrm>
            <a:off x="-16484" y="2202508"/>
            <a:ext cx="2773332" cy="2327746"/>
          </a:xfrm>
        </p:spPr>
      </p:pic>
      <p:pic>
        <p:nvPicPr>
          <p:cNvPr id="12" name="Picture Placeholder 11" descr="Star in the evening sky">
            <a:extLst>
              <a:ext uri="{FF2B5EF4-FFF2-40B4-BE49-F238E27FC236}">
                <a16:creationId xmlns:a16="http://schemas.microsoft.com/office/drawing/2014/main" id="{328C988A-F043-2F9E-39E8-2480FF467D3D}"/>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val="0"/>
              </a:ext>
            </a:extLst>
          </a:blip>
          <a:srcRect t="24" b="24"/>
          <a:stretch/>
        </p:blipFill>
        <p:spPr>
          <a:xfrm>
            <a:off x="-16484" y="4530254"/>
            <a:ext cx="2773332" cy="2327746"/>
          </a:xfrm>
        </p:spPr>
      </p:pic>
      <p:sp>
        <p:nvSpPr>
          <p:cNvPr id="15" name="Slide Number Placeholder 14">
            <a:extLst>
              <a:ext uri="{FF2B5EF4-FFF2-40B4-BE49-F238E27FC236}">
                <a16:creationId xmlns:a16="http://schemas.microsoft.com/office/drawing/2014/main" id="{BB8B41D8-CF53-6292-F8DB-49561746C975}"/>
              </a:ext>
            </a:extLst>
          </p:cNvPr>
          <p:cNvSpPr>
            <a:spLocks noGrp="1"/>
          </p:cNvSpPr>
          <p:nvPr>
            <p:ph type="sldNum" sz="quarter" idx="12"/>
          </p:nvPr>
        </p:nvSpPr>
        <p:spPr>
          <a:xfrm>
            <a:off x="11391150" y="6433203"/>
            <a:ext cx="693263" cy="367842"/>
          </a:xfrm>
        </p:spPr>
        <p:txBody>
          <a:bodyPr/>
          <a:lstStyle/>
          <a:p>
            <a:fld id="{08AB70BE-1769-45B8-85A6-0C837432C7E6}" type="slidenum">
              <a:rPr lang="en-US" smtClean="0"/>
              <a:pPr/>
              <a:t>7</a:t>
            </a:fld>
            <a:endParaRPr lang="en-US" dirty="0"/>
          </a:p>
        </p:txBody>
      </p:sp>
      <p:graphicFrame>
        <p:nvGraphicFramePr>
          <p:cNvPr id="4" name="Content Placeholder 3">
            <a:extLst>
              <a:ext uri="{FF2B5EF4-FFF2-40B4-BE49-F238E27FC236}">
                <a16:creationId xmlns:a16="http://schemas.microsoft.com/office/drawing/2014/main" id="{AA15E6D9-78A1-3C2A-E9B3-C0CB910E7519}"/>
              </a:ext>
            </a:extLst>
          </p:cNvPr>
          <p:cNvGraphicFramePr>
            <a:graphicFrameLocks noGrp="1"/>
          </p:cNvGraphicFramePr>
          <p:nvPr>
            <p:ph idx="1"/>
          </p:nvPr>
        </p:nvGraphicFramePr>
        <p:xfrm>
          <a:off x="3335436" y="2541434"/>
          <a:ext cx="6591482" cy="2595880"/>
        </p:xfrm>
        <a:graphic>
          <a:graphicData uri="http://schemas.openxmlformats.org/drawingml/2006/table">
            <a:tbl>
              <a:tblPr firstRow="1" bandRow="1">
                <a:tableStyleId>{5C22544A-7EE6-4342-B048-85BDC9FD1C3A}</a:tableStyleId>
              </a:tblPr>
              <a:tblGrid>
                <a:gridCol w="3985740">
                  <a:extLst>
                    <a:ext uri="{9D8B030D-6E8A-4147-A177-3AD203B41FA5}">
                      <a16:colId xmlns:a16="http://schemas.microsoft.com/office/drawing/2014/main" val="3700614525"/>
                    </a:ext>
                  </a:extLst>
                </a:gridCol>
                <a:gridCol w="2605742">
                  <a:extLst>
                    <a:ext uri="{9D8B030D-6E8A-4147-A177-3AD203B41FA5}">
                      <a16:colId xmlns:a16="http://schemas.microsoft.com/office/drawing/2014/main" val="1118497039"/>
                    </a:ext>
                  </a:extLst>
                </a:gridCol>
              </a:tblGrid>
              <a:tr h="370840">
                <a:tc>
                  <a:txBody>
                    <a:bodyPr/>
                    <a:lstStyle/>
                    <a:p>
                      <a:endParaRPr lang="en-US" dirty="0">
                        <a:latin typeface="Arial" panose="020B0604020202020204" pitchFamily="34" charset="0"/>
                      </a:endParaRPr>
                    </a:p>
                  </a:txBody>
                  <a:tcPr/>
                </a:tc>
                <a:tc>
                  <a:txBody>
                    <a:bodyPr/>
                    <a:lstStyle/>
                    <a:p>
                      <a:pPr algn="r"/>
                      <a:r>
                        <a:rPr lang="en-US" dirty="0">
                          <a:latin typeface="Arial" panose="020B0604020202020204" pitchFamily="34" charset="0"/>
                        </a:rPr>
                        <a:t>2025-2026 Budget</a:t>
                      </a:r>
                    </a:p>
                  </a:txBody>
                  <a:tcPr/>
                </a:tc>
                <a:extLst>
                  <a:ext uri="{0D108BD9-81ED-4DB2-BD59-A6C34878D82A}">
                    <a16:rowId xmlns:a16="http://schemas.microsoft.com/office/drawing/2014/main" val="4145939184"/>
                  </a:ext>
                </a:extLst>
              </a:tr>
              <a:tr h="370840">
                <a:tc>
                  <a:txBody>
                    <a:bodyPr/>
                    <a:lstStyle/>
                    <a:p>
                      <a:r>
                        <a:rPr lang="en-US" dirty="0">
                          <a:latin typeface="Arial" panose="020B0604020202020204" pitchFamily="34" charset="0"/>
                        </a:rPr>
                        <a:t>Misc. Donations</a:t>
                      </a:r>
                      <a:endParaRPr lang="en-US" dirty="0"/>
                    </a:p>
                  </a:txBody>
                  <a:tcPr/>
                </a:tc>
                <a:tc>
                  <a:txBody>
                    <a:bodyPr/>
                    <a:lstStyle/>
                    <a:p>
                      <a:pPr algn="r"/>
                      <a:r>
                        <a:rPr lang="en-US" dirty="0">
                          <a:latin typeface="Arial" panose="020B0604020202020204" pitchFamily="34" charset="0"/>
                        </a:rPr>
                        <a:t>$5,500</a:t>
                      </a:r>
                      <a:endParaRPr lang="en-US" dirty="0"/>
                    </a:p>
                  </a:txBody>
                  <a:tcPr/>
                </a:tc>
                <a:extLst>
                  <a:ext uri="{0D108BD9-81ED-4DB2-BD59-A6C34878D82A}">
                    <a16:rowId xmlns:a16="http://schemas.microsoft.com/office/drawing/2014/main" val="4126951162"/>
                  </a:ext>
                </a:extLst>
              </a:tr>
              <a:tr h="370840">
                <a:tc>
                  <a:txBody>
                    <a:bodyPr/>
                    <a:lstStyle/>
                    <a:p>
                      <a:r>
                        <a:rPr lang="en-US" dirty="0">
                          <a:latin typeface="Arial" panose="020B0604020202020204" pitchFamily="34" charset="0"/>
                        </a:rPr>
                        <a:t>The Big Taste </a:t>
                      </a:r>
                      <a:endParaRPr lang="en-US" dirty="0"/>
                    </a:p>
                  </a:txBody>
                  <a:tcPr/>
                </a:tc>
                <a:tc>
                  <a:txBody>
                    <a:bodyPr/>
                    <a:lstStyle/>
                    <a:p>
                      <a:pPr algn="r"/>
                      <a:r>
                        <a:rPr lang="en-US" dirty="0">
                          <a:latin typeface="Arial" panose="020B0604020202020204" pitchFamily="34" charset="0"/>
                        </a:rPr>
                        <a:t>$22.500</a:t>
                      </a:r>
                      <a:endParaRPr lang="en-US" dirty="0"/>
                    </a:p>
                  </a:txBody>
                  <a:tcPr/>
                </a:tc>
                <a:extLst>
                  <a:ext uri="{0D108BD9-81ED-4DB2-BD59-A6C34878D82A}">
                    <a16:rowId xmlns:a16="http://schemas.microsoft.com/office/drawing/2014/main" val="483236015"/>
                  </a:ext>
                </a:extLst>
              </a:tr>
              <a:tr h="370840">
                <a:tc>
                  <a:txBody>
                    <a:bodyPr/>
                    <a:lstStyle/>
                    <a:p>
                      <a:r>
                        <a:rPr lang="en-US" dirty="0">
                          <a:latin typeface="Arial" panose="020B0604020202020204" pitchFamily="34" charset="0"/>
                        </a:rPr>
                        <a:t>Raise the Paddle</a:t>
                      </a:r>
                      <a:endParaRPr lang="en-US" dirty="0"/>
                    </a:p>
                  </a:txBody>
                  <a:tcPr/>
                </a:tc>
                <a:tc>
                  <a:txBody>
                    <a:bodyPr/>
                    <a:lstStyle/>
                    <a:p>
                      <a:pPr algn="r"/>
                      <a:r>
                        <a:rPr lang="en-US" dirty="0">
                          <a:latin typeface="Arial" panose="020B0604020202020204" pitchFamily="34" charset="0"/>
                        </a:rPr>
                        <a:t>$13,500</a:t>
                      </a:r>
                      <a:endParaRPr lang="en-US" dirty="0"/>
                    </a:p>
                  </a:txBody>
                  <a:tcPr/>
                </a:tc>
                <a:extLst>
                  <a:ext uri="{0D108BD9-81ED-4DB2-BD59-A6C34878D82A}">
                    <a16:rowId xmlns:a16="http://schemas.microsoft.com/office/drawing/2014/main" val="275379234"/>
                  </a:ext>
                </a:extLst>
              </a:tr>
              <a:tr h="370840">
                <a:tc>
                  <a:txBody>
                    <a:bodyPr/>
                    <a:lstStyle/>
                    <a:p>
                      <a:r>
                        <a:rPr lang="en-US" dirty="0">
                          <a:latin typeface="Arial" panose="020B0604020202020204" pitchFamily="34" charset="0"/>
                        </a:rPr>
                        <a:t>Total Revenues</a:t>
                      </a:r>
                      <a:endParaRPr lang="en-US" dirty="0"/>
                    </a:p>
                  </a:txBody>
                  <a:tcPr/>
                </a:tc>
                <a:tc>
                  <a:txBody>
                    <a:bodyPr/>
                    <a:lstStyle/>
                    <a:p>
                      <a:pPr algn="r"/>
                      <a:r>
                        <a:rPr lang="en-US" dirty="0">
                          <a:latin typeface="Arial" panose="020B0604020202020204" pitchFamily="34" charset="0"/>
                        </a:rPr>
                        <a:t>$41,500</a:t>
                      </a:r>
                      <a:endParaRPr lang="en-US" dirty="0"/>
                    </a:p>
                  </a:txBody>
                  <a:tcPr/>
                </a:tc>
                <a:extLst>
                  <a:ext uri="{0D108BD9-81ED-4DB2-BD59-A6C34878D82A}">
                    <a16:rowId xmlns:a16="http://schemas.microsoft.com/office/drawing/2014/main" val="1703296935"/>
                  </a:ext>
                </a:extLst>
              </a:tr>
              <a:tr h="370840">
                <a:tc>
                  <a:txBody>
                    <a:bodyPr/>
                    <a:lstStyle/>
                    <a:p>
                      <a:r>
                        <a:rPr lang="en-US" dirty="0">
                          <a:latin typeface="Arial" panose="020B0604020202020204" pitchFamily="34" charset="0"/>
                        </a:rPr>
                        <a:t>Grants</a:t>
                      </a:r>
                      <a:endParaRPr lang="en-US" dirty="0"/>
                    </a:p>
                  </a:txBody>
                  <a:tcPr/>
                </a:tc>
                <a:tc>
                  <a:txBody>
                    <a:bodyPr/>
                    <a:lstStyle/>
                    <a:p>
                      <a:pPr algn="r"/>
                      <a:r>
                        <a:rPr lang="en-US" dirty="0">
                          <a:latin typeface="Arial" panose="020B0604020202020204" pitchFamily="34" charset="0"/>
                        </a:rPr>
                        <a:t>($41,500)</a:t>
                      </a:r>
                      <a:endParaRPr lang="en-US" dirty="0"/>
                    </a:p>
                  </a:txBody>
                  <a:tcPr/>
                </a:tc>
                <a:extLst>
                  <a:ext uri="{0D108BD9-81ED-4DB2-BD59-A6C34878D82A}">
                    <a16:rowId xmlns:a16="http://schemas.microsoft.com/office/drawing/2014/main" val="3537015507"/>
                  </a:ext>
                </a:extLst>
              </a:tr>
              <a:tr h="370840">
                <a:tc>
                  <a:txBody>
                    <a:bodyPr/>
                    <a:lstStyle/>
                    <a:p>
                      <a:r>
                        <a:rPr lang="en-US" dirty="0">
                          <a:latin typeface="Arial" panose="020B0604020202020204" pitchFamily="34" charset="0"/>
                        </a:rPr>
                        <a:t>Net Income </a:t>
                      </a:r>
                      <a:endParaRPr lang="en-US" dirty="0"/>
                    </a:p>
                  </a:txBody>
                  <a:tcPr/>
                </a:tc>
                <a:tc>
                  <a:txBody>
                    <a:bodyPr/>
                    <a:lstStyle/>
                    <a:p>
                      <a:pPr algn="r"/>
                      <a:r>
                        <a:rPr lang="en-US" dirty="0">
                          <a:latin typeface="Arial" panose="020B0604020202020204" pitchFamily="34" charset="0"/>
                        </a:rPr>
                        <a:t>$0</a:t>
                      </a:r>
                      <a:endParaRPr lang="en-US" dirty="0"/>
                    </a:p>
                  </a:txBody>
                  <a:tcPr/>
                </a:tc>
                <a:extLst>
                  <a:ext uri="{0D108BD9-81ED-4DB2-BD59-A6C34878D82A}">
                    <a16:rowId xmlns:a16="http://schemas.microsoft.com/office/drawing/2014/main" val="3589806596"/>
                  </a:ext>
                </a:extLst>
              </a:tr>
            </a:tbl>
          </a:graphicData>
        </a:graphic>
      </p:graphicFrame>
    </p:spTree>
    <p:extLst>
      <p:ext uri="{BB962C8B-B14F-4D97-AF65-F5344CB8AC3E}">
        <p14:creationId xmlns:p14="http://schemas.microsoft.com/office/powerpoint/2010/main" val="4200955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2AC1B-67CB-282A-ABA5-9D218B93B156}"/>
            </a:ext>
          </a:extLst>
        </p:cNvPr>
        <p:cNvGrpSpPr/>
        <p:nvPr/>
      </p:nvGrpSpPr>
      <p:grpSpPr>
        <a:xfrm>
          <a:off x="0" y="0"/>
          <a:ext cx="0" cy="0"/>
          <a:chOff x="0" y="0"/>
          <a:chExt cx="0" cy="0"/>
        </a:xfrm>
      </p:grpSpPr>
      <p:sp>
        <p:nvSpPr>
          <p:cNvPr id="59" name="Title 58">
            <a:extLst>
              <a:ext uri="{FF2B5EF4-FFF2-40B4-BE49-F238E27FC236}">
                <a16:creationId xmlns:a16="http://schemas.microsoft.com/office/drawing/2014/main" id="{18BD908A-2705-16AC-60A8-440C693099E7}"/>
              </a:ext>
            </a:extLst>
          </p:cNvPr>
          <p:cNvSpPr>
            <a:spLocks noGrp="1"/>
          </p:cNvSpPr>
          <p:nvPr>
            <p:ph type="title"/>
          </p:nvPr>
        </p:nvSpPr>
        <p:spPr>
          <a:xfrm>
            <a:off x="2743200" y="1"/>
            <a:ext cx="9432315" cy="2198972"/>
          </a:xfrm>
        </p:spPr>
        <p:txBody>
          <a:bodyPr/>
          <a:lstStyle/>
          <a:p>
            <a:r>
              <a:rPr lang="en-US" dirty="0"/>
              <a:t>Balance Sheet, January, 2026</a:t>
            </a:r>
          </a:p>
        </p:txBody>
      </p:sp>
      <p:pic>
        <p:nvPicPr>
          <p:cNvPr id="8" name="Picture Placeholder 7" descr="A picture containing sky, outdoor, sunset, sun, satellite">
            <a:extLst>
              <a:ext uri="{FF2B5EF4-FFF2-40B4-BE49-F238E27FC236}">
                <a16:creationId xmlns:a16="http://schemas.microsoft.com/office/drawing/2014/main" id="{754D1DDF-EA3F-2E25-03E7-D5F28468539E}"/>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l="33" r="33"/>
          <a:stretch/>
        </p:blipFill>
        <p:spPr>
          <a:xfrm>
            <a:off x="-16483" y="0"/>
            <a:ext cx="2773332" cy="2202508"/>
          </a:xfrm>
        </p:spPr>
      </p:pic>
      <p:pic>
        <p:nvPicPr>
          <p:cNvPr id="10" name="Picture Placeholder 9" descr="A picture containing sky, outdoor, stars, satellite">
            <a:extLst>
              <a:ext uri="{FF2B5EF4-FFF2-40B4-BE49-F238E27FC236}">
                <a16:creationId xmlns:a16="http://schemas.microsoft.com/office/drawing/2014/main" id="{65F71DC2-E55A-75A8-2392-20F985646241}"/>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l="10" r="10"/>
          <a:stretch/>
        </p:blipFill>
        <p:spPr>
          <a:xfrm>
            <a:off x="-16484" y="2202508"/>
            <a:ext cx="2773332" cy="2327746"/>
          </a:xfrm>
        </p:spPr>
      </p:pic>
      <p:pic>
        <p:nvPicPr>
          <p:cNvPr id="12" name="Picture Placeholder 11" descr="Star in the evening sky">
            <a:extLst>
              <a:ext uri="{FF2B5EF4-FFF2-40B4-BE49-F238E27FC236}">
                <a16:creationId xmlns:a16="http://schemas.microsoft.com/office/drawing/2014/main" id="{BC30FB0D-626F-4EE8-F7C5-D67C86815505}"/>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val="0"/>
              </a:ext>
            </a:extLst>
          </a:blip>
          <a:srcRect t="24" b="24"/>
          <a:stretch/>
        </p:blipFill>
        <p:spPr>
          <a:xfrm>
            <a:off x="-16484" y="4530254"/>
            <a:ext cx="2773332" cy="2327746"/>
          </a:xfrm>
        </p:spPr>
      </p:pic>
      <p:sp>
        <p:nvSpPr>
          <p:cNvPr id="15" name="Slide Number Placeholder 14">
            <a:extLst>
              <a:ext uri="{FF2B5EF4-FFF2-40B4-BE49-F238E27FC236}">
                <a16:creationId xmlns:a16="http://schemas.microsoft.com/office/drawing/2014/main" id="{E4758C40-03C3-C190-787A-E9E51B3E4AD3}"/>
              </a:ext>
            </a:extLst>
          </p:cNvPr>
          <p:cNvSpPr>
            <a:spLocks noGrp="1"/>
          </p:cNvSpPr>
          <p:nvPr>
            <p:ph type="sldNum" sz="quarter" idx="12"/>
          </p:nvPr>
        </p:nvSpPr>
        <p:spPr>
          <a:xfrm>
            <a:off x="11391150" y="6433203"/>
            <a:ext cx="693263" cy="367842"/>
          </a:xfrm>
        </p:spPr>
        <p:txBody>
          <a:bodyPr/>
          <a:lstStyle/>
          <a:p>
            <a:fld id="{08AB70BE-1769-45B8-85A6-0C837432C7E6}" type="slidenum">
              <a:rPr lang="en-US" smtClean="0"/>
              <a:pPr/>
              <a:t>8</a:t>
            </a:fld>
            <a:endParaRPr lang="en-US" dirty="0"/>
          </a:p>
        </p:txBody>
      </p:sp>
      <p:graphicFrame>
        <p:nvGraphicFramePr>
          <p:cNvPr id="4" name="Content Placeholder 3">
            <a:extLst>
              <a:ext uri="{FF2B5EF4-FFF2-40B4-BE49-F238E27FC236}">
                <a16:creationId xmlns:a16="http://schemas.microsoft.com/office/drawing/2014/main" id="{743252DB-04BC-C294-386C-BEBF0E25430D}"/>
              </a:ext>
            </a:extLst>
          </p:cNvPr>
          <p:cNvGraphicFramePr>
            <a:graphicFrameLocks noGrp="1"/>
          </p:cNvGraphicFramePr>
          <p:nvPr>
            <p:ph idx="1"/>
          </p:nvPr>
        </p:nvGraphicFramePr>
        <p:xfrm>
          <a:off x="3352800" y="2794000"/>
          <a:ext cx="5964820" cy="2620682"/>
        </p:xfrm>
        <a:graphic>
          <a:graphicData uri="http://schemas.openxmlformats.org/drawingml/2006/table">
            <a:tbl>
              <a:tblPr firstRow="1" bandRow="1">
                <a:tableStyleId>{5C22544A-7EE6-4342-B048-85BDC9FD1C3A}</a:tableStyleId>
              </a:tblPr>
              <a:tblGrid>
                <a:gridCol w="2749945">
                  <a:extLst>
                    <a:ext uri="{9D8B030D-6E8A-4147-A177-3AD203B41FA5}">
                      <a16:colId xmlns:a16="http://schemas.microsoft.com/office/drawing/2014/main" val="1630448365"/>
                    </a:ext>
                  </a:extLst>
                </a:gridCol>
                <a:gridCol w="3214875">
                  <a:extLst>
                    <a:ext uri="{9D8B030D-6E8A-4147-A177-3AD203B41FA5}">
                      <a16:colId xmlns:a16="http://schemas.microsoft.com/office/drawing/2014/main" val="1666292358"/>
                    </a:ext>
                  </a:extLst>
                </a:gridCol>
              </a:tblGrid>
              <a:tr h="957119">
                <a:tc>
                  <a:txBody>
                    <a:bodyPr/>
                    <a:lstStyle/>
                    <a:p>
                      <a:endParaRPr lang="en-US" dirty="0">
                        <a:latin typeface="Arial" panose="020B0604020202020204" pitchFamily="34" charset="0"/>
                      </a:endParaRPr>
                    </a:p>
                  </a:txBody>
                  <a:tcPr/>
                </a:tc>
                <a:tc>
                  <a:txBody>
                    <a:bodyPr/>
                    <a:lstStyle/>
                    <a:p>
                      <a:pPr algn="r"/>
                      <a:r>
                        <a:rPr lang="en-US" dirty="0">
                          <a:latin typeface="Arial" panose="020B0604020202020204" pitchFamily="34" charset="0"/>
                        </a:rPr>
                        <a:t>January, 2026</a:t>
                      </a:r>
                      <a:endParaRPr lang="en-US" dirty="0"/>
                    </a:p>
                  </a:txBody>
                  <a:tcPr/>
                </a:tc>
                <a:extLst>
                  <a:ext uri="{0D108BD9-81ED-4DB2-BD59-A6C34878D82A}">
                    <a16:rowId xmlns:a16="http://schemas.microsoft.com/office/drawing/2014/main" val="2958973708"/>
                  </a:ext>
                </a:extLst>
              </a:tr>
              <a:tr h="554521">
                <a:tc>
                  <a:txBody>
                    <a:bodyPr/>
                    <a:lstStyle/>
                    <a:p>
                      <a:r>
                        <a:rPr lang="en-US" dirty="0">
                          <a:latin typeface="Arial" panose="020B0604020202020204" pitchFamily="34" charset="0"/>
                        </a:rPr>
                        <a:t>Cash (Current)</a:t>
                      </a:r>
                    </a:p>
                  </a:txBody>
                  <a:tcPr/>
                </a:tc>
                <a:tc>
                  <a:txBody>
                    <a:bodyPr/>
                    <a:lstStyle/>
                    <a:p>
                      <a:pPr algn="r"/>
                      <a:r>
                        <a:rPr lang="en-US" dirty="0">
                          <a:latin typeface="Arial" panose="020B0604020202020204" pitchFamily="34" charset="0"/>
                        </a:rPr>
                        <a:t>$21,554</a:t>
                      </a:r>
                    </a:p>
                  </a:txBody>
                  <a:tcPr/>
                </a:tc>
                <a:extLst>
                  <a:ext uri="{0D108BD9-81ED-4DB2-BD59-A6C34878D82A}">
                    <a16:rowId xmlns:a16="http://schemas.microsoft.com/office/drawing/2014/main" val="2722952928"/>
                  </a:ext>
                </a:extLst>
              </a:tr>
              <a:tr h="554521">
                <a:tc>
                  <a:txBody>
                    <a:bodyPr/>
                    <a:lstStyle/>
                    <a:p>
                      <a:r>
                        <a:rPr lang="en-US" dirty="0">
                          <a:latin typeface="Arial" panose="020B0604020202020204" pitchFamily="34" charset="0"/>
                        </a:rPr>
                        <a:t>Endowment Fund</a:t>
                      </a:r>
                    </a:p>
                  </a:txBody>
                  <a:tcPr/>
                </a:tc>
                <a:tc>
                  <a:txBody>
                    <a:bodyPr/>
                    <a:lstStyle/>
                    <a:p>
                      <a:pPr algn="r"/>
                      <a:r>
                        <a:rPr lang="en-US" dirty="0">
                          <a:latin typeface="Arial" panose="020B0604020202020204" pitchFamily="34" charset="0"/>
                        </a:rPr>
                        <a:t>$99,936</a:t>
                      </a:r>
                    </a:p>
                  </a:txBody>
                  <a:tcPr/>
                </a:tc>
                <a:extLst>
                  <a:ext uri="{0D108BD9-81ED-4DB2-BD59-A6C34878D82A}">
                    <a16:rowId xmlns:a16="http://schemas.microsoft.com/office/drawing/2014/main" val="2924923500"/>
                  </a:ext>
                </a:extLst>
              </a:tr>
              <a:tr h="554521">
                <a:tc>
                  <a:txBody>
                    <a:bodyPr/>
                    <a:lstStyle/>
                    <a:p>
                      <a:r>
                        <a:rPr lang="en-US" dirty="0">
                          <a:latin typeface="Arial" panose="020B0604020202020204" pitchFamily="34" charset="0"/>
                        </a:rPr>
                        <a:t>Total Assets</a:t>
                      </a:r>
                    </a:p>
                  </a:txBody>
                  <a:tcPr/>
                </a:tc>
                <a:tc>
                  <a:txBody>
                    <a:bodyPr/>
                    <a:lstStyle/>
                    <a:p>
                      <a:pPr algn="r"/>
                      <a:r>
                        <a:rPr lang="en-US" dirty="0">
                          <a:latin typeface="Arial" panose="020B0604020202020204" pitchFamily="34" charset="0"/>
                        </a:rPr>
                        <a:t>$121,490</a:t>
                      </a:r>
                    </a:p>
                  </a:txBody>
                  <a:tcPr/>
                </a:tc>
                <a:extLst>
                  <a:ext uri="{0D108BD9-81ED-4DB2-BD59-A6C34878D82A}">
                    <a16:rowId xmlns:a16="http://schemas.microsoft.com/office/drawing/2014/main" val="3838432586"/>
                  </a:ext>
                </a:extLst>
              </a:tr>
            </a:tbl>
          </a:graphicData>
        </a:graphic>
      </p:graphicFrame>
    </p:spTree>
    <p:extLst>
      <p:ext uri="{BB962C8B-B14F-4D97-AF65-F5344CB8AC3E}">
        <p14:creationId xmlns:p14="http://schemas.microsoft.com/office/powerpoint/2010/main" val="101505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EB972-6BD6-47D1-9E78-CE35D79FC904}"/>
              </a:ext>
            </a:extLst>
          </p:cNvPr>
          <p:cNvSpPr>
            <a:spLocks noGrp="1"/>
          </p:cNvSpPr>
          <p:nvPr>
            <p:ph type="title"/>
          </p:nvPr>
        </p:nvSpPr>
        <p:spPr>
          <a:xfrm>
            <a:off x="905256" y="448056"/>
            <a:ext cx="9914859" cy="630467"/>
          </a:xfrm>
        </p:spPr>
        <p:txBody>
          <a:bodyPr>
            <a:normAutofit fontScale="90000"/>
          </a:bodyPr>
          <a:lstStyle/>
          <a:p>
            <a:r>
              <a:rPr lang="en-US" dirty="0"/>
              <a:t>2025-26 Budgeted Grants</a:t>
            </a:r>
          </a:p>
        </p:txBody>
      </p:sp>
      <p:graphicFrame>
        <p:nvGraphicFramePr>
          <p:cNvPr id="4" name="Table 4">
            <a:extLst>
              <a:ext uri="{FF2B5EF4-FFF2-40B4-BE49-F238E27FC236}">
                <a16:creationId xmlns:a16="http://schemas.microsoft.com/office/drawing/2014/main" id="{115C55EB-D35E-42BE-8A0C-ED4493EFBDD6}"/>
              </a:ext>
            </a:extLst>
          </p:cNvPr>
          <p:cNvGraphicFramePr>
            <a:graphicFrameLocks noGrp="1"/>
          </p:cNvGraphicFramePr>
          <p:nvPr>
            <p:ph idx="1"/>
          </p:nvPr>
        </p:nvGraphicFramePr>
        <p:xfrm>
          <a:off x="905256" y="1331072"/>
          <a:ext cx="7901940" cy="4567644"/>
        </p:xfrm>
        <a:graphic>
          <a:graphicData uri="http://schemas.openxmlformats.org/drawingml/2006/table">
            <a:tbl>
              <a:tblPr firstRow="1" bandRow="1">
                <a:tableStyleId>{72833802-FEF1-4C79-8D5D-14CF1EAF98D9}</a:tableStyleId>
              </a:tblPr>
              <a:tblGrid>
                <a:gridCol w="4729480">
                  <a:extLst>
                    <a:ext uri="{9D8B030D-6E8A-4147-A177-3AD203B41FA5}">
                      <a16:colId xmlns:a16="http://schemas.microsoft.com/office/drawing/2014/main" val="1055510699"/>
                    </a:ext>
                  </a:extLst>
                </a:gridCol>
                <a:gridCol w="1109980">
                  <a:extLst>
                    <a:ext uri="{9D8B030D-6E8A-4147-A177-3AD203B41FA5}">
                      <a16:colId xmlns:a16="http://schemas.microsoft.com/office/drawing/2014/main" val="1937429678"/>
                    </a:ext>
                  </a:extLst>
                </a:gridCol>
                <a:gridCol w="2062480">
                  <a:extLst>
                    <a:ext uri="{9D8B030D-6E8A-4147-A177-3AD203B41FA5}">
                      <a16:colId xmlns:a16="http://schemas.microsoft.com/office/drawing/2014/main" val="2449211887"/>
                    </a:ext>
                  </a:extLst>
                </a:gridCol>
              </a:tblGrid>
              <a:tr h="675000">
                <a:tc>
                  <a:txBody>
                    <a:bodyPr/>
                    <a:lstStyle/>
                    <a:p>
                      <a:pPr algn="l"/>
                      <a:endParaRPr lang="en-US" dirty="0">
                        <a:latin typeface="Arial" panose="020B0604020202020204" pitchFamily="34" charset="0"/>
                      </a:endParaRPr>
                    </a:p>
                  </a:txBody>
                  <a:tcPr anchor="ctr"/>
                </a:tc>
                <a:tc>
                  <a:txBody>
                    <a:bodyPr/>
                    <a:lstStyle/>
                    <a:p>
                      <a:pPr algn="ctr"/>
                      <a:r>
                        <a:rPr lang="en-US" dirty="0">
                          <a:latin typeface="Arial" panose="020B0604020202020204" pitchFamily="34" charset="0"/>
                        </a:rPr>
                        <a:t>Amount</a:t>
                      </a:r>
                    </a:p>
                  </a:txBody>
                  <a:tcPr anchor="ctr"/>
                </a:tc>
                <a:tc>
                  <a:txBody>
                    <a:bodyPr/>
                    <a:lstStyle/>
                    <a:p>
                      <a:pPr algn="ctr"/>
                      <a:r>
                        <a:rPr lang="en-US" dirty="0">
                          <a:latin typeface="Arial" panose="020B0604020202020204" pitchFamily="34" charset="0"/>
                        </a:rPr>
                        <a:t>Club Contact</a:t>
                      </a:r>
                      <a:endParaRPr lang="en-US" dirty="0"/>
                    </a:p>
                  </a:txBody>
                  <a:tcPr anchor="ctr"/>
                </a:tc>
                <a:extLst>
                  <a:ext uri="{0D108BD9-81ED-4DB2-BD59-A6C34878D82A}">
                    <a16:rowId xmlns:a16="http://schemas.microsoft.com/office/drawing/2014/main" val="1904133184"/>
                  </a:ext>
                </a:extLst>
              </a:tr>
              <a:tr h="423620">
                <a:tc>
                  <a:txBody>
                    <a:bodyPr/>
                    <a:lstStyle/>
                    <a:p>
                      <a:pPr algn="l"/>
                      <a:r>
                        <a:rPr lang="en-US" dirty="0">
                          <a:latin typeface="Arial" panose="020B0604020202020204" pitchFamily="34" charset="0"/>
                          <a:cs typeface="Arial" panose="020B0604020202020204" pitchFamily="34" charset="0"/>
                        </a:rPr>
                        <a:t>TINFA</a:t>
                      </a:r>
                    </a:p>
                  </a:txBody>
                  <a:tcPr anchor="ctr"/>
                </a:tc>
                <a:tc>
                  <a:txBody>
                    <a:bodyPr/>
                    <a:lstStyle/>
                    <a:p>
                      <a:pPr algn="ctr"/>
                      <a:r>
                        <a:rPr lang="en-US" dirty="0">
                          <a:latin typeface="Arial" panose="020B0604020202020204" pitchFamily="34" charset="0"/>
                          <a:cs typeface="Arial" panose="020B0604020202020204" pitchFamily="34" charset="0"/>
                        </a:rPr>
                        <a:t>$5,000</a:t>
                      </a:r>
                    </a:p>
                  </a:txBody>
                  <a:tcPr anchor="ctr"/>
                </a:tc>
                <a:tc>
                  <a:txBody>
                    <a:bodyPr/>
                    <a:lstStyle/>
                    <a:p>
                      <a:pPr algn="ctr"/>
                      <a:r>
                        <a:rPr lang="en-US" dirty="0">
                          <a:latin typeface="Arial" panose="020B0604020202020204" pitchFamily="34" charset="0"/>
                          <a:cs typeface="Arial" panose="020B0604020202020204" pitchFamily="34" charset="0"/>
                        </a:rPr>
                        <a:t>Mike Madden</a:t>
                      </a:r>
                    </a:p>
                  </a:txBody>
                  <a:tcPr anchor="ctr"/>
                </a:tc>
                <a:extLst>
                  <a:ext uri="{0D108BD9-81ED-4DB2-BD59-A6C34878D82A}">
                    <a16:rowId xmlns:a16="http://schemas.microsoft.com/office/drawing/2014/main" val="1377588269"/>
                  </a:ext>
                </a:extLst>
              </a:tr>
              <a:tr h="391072">
                <a:tc>
                  <a:txBody>
                    <a:bodyPr/>
                    <a:lstStyle/>
                    <a:p>
                      <a:pPr algn="l"/>
                      <a:r>
                        <a:rPr lang="en-US" dirty="0">
                          <a:latin typeface="Arial" panose="020B0604020202020204" pitchFamily="34" charset="0"/>
                          <a:cs typeface="Arial" panose="020B0604020202020204" pitchFamily="34" charset="0"/>
                        </a:rPr>
                        <a:t>The Healing Center</a:t>
                      </a:r>
                    </a:p>
                  </a:txBody>
                  <a:tcPr anchor="ctr"/>
                </a:tc>
                <a:tc>
                  <a:txBody>
                    <a:bodyPr/>
                    <a:lstStyle/>
                    <a:p>
                      <a:pPr algn="ctr"/>
                      <a:r>
                        <a:rPr lang="en-US" dirty="0">
                          <a:latin typeface="Arial" panose="020B0604020202020204" pitchFamily="34" charset="0"/>
                          <a:cs typeface="Arial" panose="020B0604020202020204" pitchFamily="34" charset="0"/>
                        </a:rPr>
                        <a:t> $500</a:t>
                      </a:r>
                    </a:p>
                  </a:txBody>
                  <a:tcPr anchor="ctr"/>
                </a:tc>
                <a:tc>
                  <a:txBody>
                    <a:bodyPr/>
                    <a:lstStyle/>
                    <a:p>
                      <a:pPr algn="ctr"/>
                      <a:r>
                        <a:rPr lang="en-US" dirty="0">
                          <a:latin typeface="Arial" panose="020B0604020202020204" pitchFamily="34" charset="0"/>
                          <a:cs typeface="Arial" panose="020B0604020202020204" pitchFamily="34" charset="0"/>
                        </a:rPr>
                        <a:t>Victoria Wenick</a:t>
                      </a:r>
                    </a:p>
                  </a:txBody>
                  <a:tcPr anchor="ctr"/>
                </a:tc>
                <a:extLst>
                  <a:ext uri="{0D108BD9-81ED-4DB2-BD59-A6C34878D82A}">
                    <a16:rowId xmlns:a16="http://schemas.microsoft.com/office/drawing/2014/main" val="1873152143"/>
                  </a:ext>
                </a:extLst>
              </a:tr>
              <a:tr h="295261">
                <a:tc>
                  <a:txBody>
                    <a:bodyPr/>
                    <a:lstStyle/>
                    <a:p>
                      <a:pPr algn="l"/>
                      <a:r>
                        <a:rPr lang="en-US" dirty="0">
                          <a:latin typeface="Arial" panose="020B0604020202020204" pitchFamily="34" charset="0"/>
                          <a:cs typeface="Arial" panose="020B0604020202020204" pitchFamily="34" charset="0"/>
                        </a:rPr>
                        <a:t>Art for All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$750</a:t>
                      </a:r>
                    </a:p>
                  </a:txBody>
                  <a:tcPr anchor="ctr"/>
                </a:tc>
                <a:tc>
                  <a:txBody>
                    <a:bodyPr/>
                    <a:lstStyle/>
                    <a:p>
                      <a:pPr algn="ctr"/>
                      <a:r>
                        <a:rPr lang="en-US" dirty="0">
                          <a:latin typeface="Arial" panose="020B0604020202020204" pitchFamily="34" charset="0"/>
                          <a:cs typeface="Arial" panose="020B0604020202020204" pitchFamily="34" charset="0"/>
                        </a:rPr>
                        <a:t>Nancy Bittner</a:t>
                      </a:r>
                    </a:p>
                  </a:txBody>
                  <a:tcPr anchor="ctr"/>
                </a:tc>
                <a:extLst>
                  <a:ext uri="{0D108BD9-81ED-4DB2-BD59-A6C34878D82A}">
                    <a16:rowId xmlns:a16="http://schemas.microsoft.com/office/drawing/2014/main" val="403998489"/>
                  </a:ext>
                </a:extLst>
              </a:tr>
              <a:tr h="295261">
                <a:tc>
                  <a:txBody>
                    <a:bodyPr/>
                    <a:lstStyle/>
                    <a:p>
                      <a:pPr algn="l"/>
                      <a:r>
                        <a:rPr lang="en-US" dirty="0">
                          <a:latin typeface="Arial" panose="020B0604020202020204" pitchFamily="34" charset="0"/>
                          <a:cs typeface="Arial" panose="020B0604020202020204" pitchFamily="34" charset="0"/>
                        </a:rPr>
                        <a:t>The Rally Club</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$2,000</a:t>
                      </a:r>
                    </a:p>
                  </a:txBody>
                  <a:tcPr anchor="ctr"/>
                </a:tc>
                <a:tc>
                  <a:txBody>
                    <a:bodyPr/>
                    <a:lstStyle/>
                    <a:p>
                      <a:pPr algn="ctr"/>
                      <a:r>
                        <a:rPr lang="en-US" dirty="0">
                          <a:latin typeface="Arial" panose="020B0604020202020204" pitchFamily="34" charset="0"/>
                          <a:cs typeface="Arial" panose="020B0604020202020204" pitchFamily="34" charset="0"/>
                        </a:rPr>
                        <a:t>Nancy Bolin</a:t>
                      </a:r>
                    </a:p>
                  </a:txBody>
                  <a:tcPr anchor="ctr"/>
                </a:tc>
                <a:extLst>
                  <a:ext uri="{0D108BD9-81ED-4DB2-BD59-A6C34878D82A}">
                    <a16:rowId xmlns:a16="http://schemas.microsoft.com/office/drawing/2014/main" val="1788475418"/>
                  </a:ext>
                </a:extLst>
              </a:tr>
              <a:tr h="391072">
                <a:tc>
                  <a:txBody>
                    <a:bodyPr/>
                    <a:lstStyle/>
                    <a:p>
                      <a:pPr algn="l"/>
                      <a:r>
                        <a:rPr lang="en-US" dirty="0">
                          <a:latin typeface="Arial" panose="020B0604020202020204" pitchFamily="34" charset="0"/>
                          <a:cs typeface="Arial" panose="020B0604020202020204" pitchFamily="34" charset="0"/>
                        </a:rPr>
                        <a:t>Hunger Intervention Program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$1,000</a:t>
                      </a:r>
                    </a:p>
                  </a:txBody>
                  <a:tcPr anchor="ctr"/>
                </a:tc>
                <a:tc>
                  <a:txBody>
                    <a:bodyPr/>
                    <a:lstStyle/>
                    <a:p>
                      <a:pPr algn="ctr"/>
                      <a:r>
                        <a:rPr lang="en-US" dirty="0">
                          <a:latin typeface="Arial" panose="020B0604020202020204" pitchFamily="34" charset="0"/>
                          <a:cs typeface="Arial" panose="020B0604020202020204" pitchFamily="34" charset="0"/>
                        </a:rPr>
                        <a:t>Mike Madden</a:t>
                      </a:r>
                    </a:p>
                  </a:txBody>
                  <a:tcPr anchor="ctr"/>
                </a:tc>
                <a:extLst>
                  <a:ext uri="{0D108BD9-81ED-4DB2-BD59-A6C34878D82A}">
                    <a16:rowId xmlns:a16="http://schemas.microsoft.com/office/drawing/2014/main" val="1727158503"/>
                  </a:ext>
                </a:extLst>
              </a:tr>
              <a:tr h="391072">
                <a:tc>
                  <a:txBody>
                    <a:bodyPr/>
                    <a:lstStyle/>
                    <a:p>
                      <a:pPr algn="l"/>
                      <a:r>
                        <a:rPr lang="en-US" dirty="0" err="1">
                          <a:latin typeface="Arial" panose="020B0604020202020204" pitchFamily="34" charset="0"/>
                          <a:cs typeface="Arial" panose="020B0604020202020204" pitchFamily="34" charset="0"/>
                        </a:rPr>
                        <a:t>Bukobero</a:t>
                      </a:r>
                      <a:r>
                        <a:rPr lang="en-US" dirty="0">
                          <a:latin typeface="Arial" panose="020B0604020202020204" pitchFamily="34" charset="0"/>
                          <a:cs typeface="Arial" panose="020B0604020202020204" pitchFamily="34" charset="0"/>
                        </a:rPr>
                        <a:t> Community Health Center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$1,000</a:t>
                      </a:r>
                    </a:p>
                  </a:txBody>
                  <a:tcPr anchor="ctr"/>
                </a:tc>
                <a:tc>
                  <a:txBody>
                    <a:bodyPr/>
                    <a:lstStyle/>
                    <a:p>
                      <a:pPr algn="ctr"/>
                      <a:r>
                        <a:rPr lang="en-US" dirty="0">
                          <a:latin typeface="Arial" panose="020B0604020202020204" pitchFamily="34" charset="0"/>
                          <a:cs typeface="Arial" panose="020B0604020202020204" pitchFamily="34" charset="0"/>
                        </a:rPr>
                        <a:t>Mike Madden</a:t>
                      </a:r>
                    </a:p>
                  </a:txBody>
                  <a:tcPr anchor="ctr"/>
                </a:tc>
                <a:extLst>
                  <a:ext uri="{0D108BD9-81ED-4DB2-BD59-A6C34878D82A}">
                    <a16:rowId xmlns:a16="http://schemas.microsoft.com/office/drawing/2014/main" val="3513612050"/>
                  </a:ext>
                </a:extLst>
              </a:tr>
              <a:tr h="391072">
                <a:tc>
                  <a:txBody>
                    <a:bodyPr/>
                    <a:lstStyle/>
                    <a:p>
                      <a:pPr algn="l"/>
                      <a:r>
                        <a:rPr lang="en-US" dirty="0" err="1">
                          <a:latin typeface="Arial" panose="020B0604020202020204" pitchFamily="34" charset="0"/>
                          <a:cs typeface="Arial" panose="020B0604020202020204" pitchFamily="34" charset="0"/>
                        </a:rPr>
                        <a:t>Twegashe</a:t>
                      </a:r>
                      <a:r>
                        <a:rPr lang="en-US" dirty="0">
                          <a:latin typeface="Arial" panose="020B0604020202020204" pitchFamily="34" charset="0"/>
                          <a:cs typeface="Arial" panose="020B0604020202020204" pitchFamily="34" charset="0"/>
                        </a:rPr>
                        <a:t> School Water Project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$1,000</a:t>
                      </a:r>
                    </a:p>
                  </a:txBody>
                  <a:tcPr anchor="ctr"/>
                </a:tc>
                <a:tc>
                  <a:txBody>
                    <a:bodyPr/>
                    <a:lstStyle/>
                    <a:p>
                      <a:pPr algn="ctr"/>
                      <a:r>
                        <a:rPr lang="en-US" dirty="0">
                          <a:latin typeface="Arial" panose="020B0604020202020204" pitchFamily="34" charset="0"/>
                          <a:cs typeface="Arial" panose="020B0604020202020204" pitchFamily="34" charset="0"/>
                        </a:rPr>
                        <a:t>Mike Madden</a:t>
                      </a:r>
                    </a:p>
                  </a:txBody>
                  <a:tcPr anchor="ctr"/>
                </a:tc>
                <a:extLst>
                  <a:ext uri="{0D108BD9-81ED-4DB2-BD59-A6C34878D82A}">
                    <a16:rowId xmlns:a16="http://schemas.microsoft.com/office/drawing/2014/main" val="2565647779"/>
                  </a:ext>
                </a:extLst>
              </a:tr>
              <a:tr h="391072">
                <a:tc>
                  <a:txBody>
                    <a:bodyPr/>
                    <a:lstStyle/>
                    <a:p>
                      <a:pPr algn="l"/>
                      <a:r>
                        <a:rPr lang="en-US" dirty="0">
                          <a:latin typeface="Arial" panose="020B0604020202020204" pitchFamily="34" charset="0"/>
                          <a:cs typeface="Arial" panose="020B0604020202020204" pitchFamily="34" charset="0"/>
                        </a:rPr>
                        <a:t>Nepal Tailoring and Training Center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$500</a:t>
                      </a:r>
                    </a:p>
                  </a:txBody>
                  <a:tcPr anchor="ctr"/>
                </a:tc>
                <a:tc>
                  <a:txBody>
                    <a:bodyPr/>
                    <a:lstStyle/>
                    <a:p>
                      <a:pPr algn="ctr"/>
                      <a:r>
                        <a:rPr lang="en-US" dirty="0">
                          <a:latin typeface="Arial" panose="020B0604020202020204" pitchFamily="34" charset="0"/>
                          <a:cs typeface="Arial" panose="020B0604020202020204" pitchFamily="34" charset="0"/>
                        </a:rPr>
                        <a:t>Mike Madden</a:t>
                      </a:r>
                    </a:p>
                  </a:txBody>
                  <a:tcPr anchor="ctr"/>
                </a:tc>
                <a:extLst>
                  <a:ext uri="{0D108BD9-81ED-4DB2-BD59-A6C34878D82A}">
                    <a16:rowId xmlns:a16="http://schemas.microsoft.com/office/drawing/2014/main" val="3989555754"/>
                  </a:ext>
                </a:extLst>
              </a:tr>
              <a:tr h="391072">
                <a:tc>
                  <a:txBody>
                    <a:bodyPr/>
                    <a:lstStyle/>
                    <a:p>
                      <a:pPr algn="l"/>
                      <a:r>
                        <a:rPr lang="en-US" dirty="0">
                          <a:latin typeface="Arial" panose="020B0604020202020204" pitchFamily="34" charset="0"/>
                          <a:cs typeface="Arial" panose="020B0604020202020204" pitchFamily="34" charset="0"/>
                        </a:rPr>
                        <a:t>Regional Hospital</a:t>
                      </a:r>
                      <a:r>
                        <a:rPr lang="en-US">
                          <a:latin typeface="Arial" panose="020B0604020202020204" pitchFamily="34" charset="0"/>
                          <a:cs typeface="Arial" panose="020B0604020202020204" pitchFamily="34" charset="0"/>
                        </a:rPr>
                        <a:t>, Jundiai, </a:t>
                      </a:r>
                      <a:r>
                        <a:rPr lang="en-US" dirty="0">
                          <a:latin typeface="Arial" panose="020B0604020202020204" pitchFamily="34" charset="0"/>
                          <a:cs typeface="Arial" panose="020B0604020202020204" pitchFamily="34" charset="0"/>
                        </a:rPr>
                        <a:t>Brazil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$500</a:t>
                      </a:r>
                    </a:p>
                  </a:txBody>
                  <a:tcPr anchor="ctr"/>
                </a:tc>
                <a:tc>
                  <a:txBody>
                    <a:bodyPr/>
                    <a:lstStyle/>
                    <a:p>
                      <a:pPr algn="ctr"/>
                      <a:r>
                        <a:rPr lang="en-US" dirty="0">
                          <a:latin typeface="Arial" panose="020B0604020202020204" pitchFamily="34" charset="0"/>
                          <a:cs typeface="Arial" panose="020B0604020202020204" pitchFamily="34" charset="0"/>
                        </a:rPr>
                        <a:t>Mike Madden</a:t>
                      </a:r>
                    </a:p>
                  </a:txBody>
                  <a:tcPr anchor="ctr"/>
                </a:tc>
                <a:extLst>
                  <a:ext uri="{0D108BD9-81ED-4DB2-BD59-A6C34878D82A}">
                    <a16:rowId xmlns:a16="http://schemas.microsoft.com/office/drawing/2014/main" val="313467072"/>
                  </a:ext>
                </a:extLst>
              </a:tr>
              <a:tr h="391072">
                <a:tc>
                  <a:txBody>
                    <a:bodyPr/>
                    <a:lstStyle/>
                    <a:p>
                      <a:pPr algn="l"/>
                      <a:r>
                        <a:rPr lang="en-US" b="1" dirty="0">
                          <a:latin typeface="Arial" panose="020B0604020202020204" pitchFamily="34" charset="0"/>
                          <a:cs typeface="Arial" panose="020B0604020202020204" pitchFamily="34" charset="0"/>
                        </a:rPr>
                        <a:t>Total</a:t>
                      </a:r>
                    </a:p>
                  </a:txBody>
                  <a:tcPr anchor="ctr"/>
                </a:tc>
                <a:tc>
                  <a:txBody>
                    <a:bodyPr/>
                    <a:lstStyle/>
                    <a:p>
                      <a:pPr algn="ctr"/>
                      <a:r>
                        <a:rPr lang="en-US" b="1" dirty="0">
                          <a:latin typeface="Arial" panose="020B0604020202020204" pitchFamily="34" charset="0"/>
                          <a:cs typeface="Arial" panose="020B0604020202020204" pitchFamily="34" charset="0"/>
                        </a:rPr>
                        <a:t>$12,250</a:t>
                      </a:r>
                    </a:p>
                  </a:txBody>
                  <a:tcPr anchor="ctr"/>
                </a:tc>
                <a:tc>
                  <a:txBody>
                    <a:bodyPr/>
                    <a:lstStyle/>
                    <a:p>
                      <a:pPr algn="ctr"/>
                      <a:endParaRPr lang="en-US"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065814347"/>
                  </a:ext>
                </a:extLst>
              </a:tr>
            </a:tbl>
          </a:graphicData>
        </a:graphic>
      </p:graphicFrame>
      <p:sp>
        <p:nvSpPr>
          <p:cNvPr id="7" name="Slide Number Placeholder 6">
            <a:extLst>
              <a:ext uri="{FF2B5EF4-FFF2-40B4-BE49-F238E27FC236}">
                <a16:creationId xmlns:a16="http://schemas.microsoft.com/office/drawing/2014/main" id="{D6457D41-65CB-4795-A8FB-A35DF5075A78}"/>
              </a:ext>
            </a:extLst>
          </p:cNvPr>
          <p:cNvSpPr>
            <a:spLocks noGrp="1"/>
          </p:cNvSpPr>
          <p:nvPr>
            <p:ph type="sldNum" sz="quarter" idx="12"/>
          </p:nvPr>
        </p:nvSpPr>
        <p:spPr>
          <a:xfrm>
            <a:off x="11391152" y="6434524"/>
            <a:ext cx="693261" cy="365125"/>
          </a:xfrm>
        </p:spPr>
        <p:txBody>
          <a:bodyPr/>
          <a:lstStyle/>
          <a:p>
            <a:fld id="{08AB70BE-1769-45B8-85A6-0C837432C7E6}" type="slidenum">
              <a:rPr lang="en-US" smtClean="0"/>
              <a:pPr/>
              <a:t>9</a:t>
            </a:fld>
            <a:endParaRPr lang="en-US" dirty="0"/>
          </a:p>
        </p:txBody>
      </p:sp>
    </p:spTree>
    <p:extLst>
      <p:ext uri="{BB962C8B-B14F-4D97-AF65-F5344CB8AC3E}">
        <p14:creationId xmlns:p14="http://schemas.microsoft.com/office/powerpoint/2010/main" val="626547687"/>
      </p:ext>
    </p:extLst>
  </p:cSld>
  <p:clrMapOvr>
    <a:masterClrMapping/>
  </p:clrMapOvr>
</p:sld>
</file>

<file path=ppt/theme/theme1.xml><?xml version="1.0" encoding="utf-8"?>
<a:theme xmlns:a="http://schemas.openxmlformats.org/drawingml/2006/main" name="ModOverlayVTI">
  <a:themeElements>
    <a:clrScheme name="Custom 50">
      <a:dk1>
        <a:sysClr val="windowText" lastClr="000000"/>
      </a:dk1>
      <a:lt1>
        <a:srgbClr val="F4F2EC"/>
      </a:lt1>
      <a:dk2>
        <a:srgbClr val="09283F"/>
      </a:dk2>
      <a:lt2>
        <a:srgbClr val="FFFFFF"/>
      </a:lt2>
      <a:accent1>
        <a:srgbClr val="3C9A8F"/>
      </a:accent1>
      <a:accent2>
        <a:srgbClr val="18818C"/>
      </a:accent2>
      <a:accent3>
        <a:srgbClr val="800A2F"/>
      </a:accent3>
      <a:accent4>
        <a:srgbClr val="F6635C"/>
      </a:accent4>
      <a:accent5>
        <a:srgbClr val="F48E7C"/>
      </a:accent5>
      <a:accent6>
        <a:srgbClr val="DA9D16"/>
      </a:accent6>
      <a:hlink>
        <a:srgbClr val="ED621D"/>
      </a:hlink>
      <a:folHlink>
        <a:srgbClr val="A18A6D"/>
      </a:folHlink>
    </a:clrScheme>
    <a:fontScheme name="Elephant Arial Nova Light">
      <a:majorFont>
        <a:latin typeface="Elephant"/>
        <a:ea typeface=""/>
        <a:cs typeface=""/>
      </a:majorFont>
      <a:minorFont>
        <a:latin typeface="Arial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OverlayVTI" id="{85202D65-63D3-4793-A090-FA8DF18DC0BE}" vid="{91924FCD-E846-48AE-B233-F25A78D18B8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0B61E4D0-D101-4A17-BA61-F29B2B6CFE74}">
  <ds:schemaRefs>
    <ds:schemaRef ds:uri="http://schemas.microsoft.com/sharepoint/v3/contenttype/forms"/>
  </ds:schemaRefs>
</ds:datastoreItem>
</file>

<file path=customXml/itemProps2.xml><?xml version="1.0" encoding="utf-8"?>
<ds:datastoreItem xmlns:ds="http://schemas.openxmlformats.org/officeDocument/2006/customXml" ds:itemID="{5BD36D06-4CB7-4DF0-BC60-E9BFBDAC45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EAB8BBB-9A18-4050-923B-7FC6E36DA496}">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{25F93005-EAA1-4522-90B2-A65C16DC8D27}tf89118109_win32</Template>
  <TotalTime>2138</TotalTime>
  <Words>1754</Words>
  <Application>Microsoft Office PowerPoint</Application>
  <PresentationFormat>Widescreen</PresentationFormat>
  <Paragraphs>234</Paragraphs>
  <Slides>32</Slides>
  <Notes>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32</vt:i4>
      </vt:variant>
    </vt:vector>
  </HeadingPairs>
  <TitlesOfParts>
    <vt:vector size="34" baseType="lpstr">
      <vt:lpstr>Arial</vt:lpstr>
      <vt:lpstr>ModOverlayVTI</vt:lpstr>
      <vt:lpstr>University Sunrise Rotary Service Foundation</vt:lpstr>
      <vt:lpstr>Our Club’s Foundation:  University Sunrise Rotary Service Foundation</vt:lpstr>
      <vt:lpstr>Investment Philosophy</vt:lpstr>
      <vt:lpstr>Board Members:  Club Action Item</vt:lpstr>
      <vt:lpstr>Screening Committee</vt:lpstr>
      <vt:lpstr>Topic Two:  Financial Position and Grants </vt:lpstr>
      <vt:lpstr>Income Statement</vt:lpstr>
      <vt:lpstr>Balance Sheet, January, 2026</vt:lpstr>
      <vt:lpstr>2025-26 Budgeted Grants</vt:lpstr>
      <vt:lpstr>Associated Resource Council - $1,000</vt:lpstr>
      <vt:lpstr> Art for All - $750</vt:lpstr>
      <vt:lpstr>Bukobero Community Health Center - $1,000 </vt:lpstr>
      <vt:lpstr>Global Grant, Technology for Teachers - $5,000 foundation money, plus $2,000 from individual club members, and $18,000 from partner clubs  </vt:lpstr>
      <vt:lpstr>Guatemala Stove Project - $1,500</vt:lpstr>
      <vt:lpstr>The Healing Center - $500 club foundation + $500 from District 5030 matching funds</vt:lpstr>
      <vt:lpstr>Hunger Intervention Program - $1,000 </vt:lpstr>
      <vt:lpstr>Mainstay - $4,000 of club funds plus $4,000 from partner clubs, $250 from Rotaract, district matching money of $8,000 and $668 from club members</vt:lpstr>
      <vt:lpstr>Outdoors for All - $8,160 </vt:lpstr>
      <vt:lpstr>Nepal Tailoring and Training Center - $500</vt:lpstr>
      <vt:lpstr>Palisades Fire - $500 from foundation plus $550 from individual club members</vt:lpstr>
      <vt:lpstr>President’s Grants - $2,500 </vt:lpstr>
      <vt:lpstr>Rally Club - $2,000</vt:lpstr>
      <vt:lpstr>Regional Hospital Jundiai, Brazil - $500</vt:lpstr>
      <vt:lpstr>Regional Hospital Jundiai, Brazil - $500</vt:lpstr>
      <vt:lpstr>Teen Feed - $4,891 </vt:lpstr>
      <vt:lpstr>Twegashe School Water Project - $1,000 </vt:lpstr>
      <vt:lpstr>We Heart Seattle - $8,160 </vt:lpstr>
      <vt:lpstr>Discussion Items</vt:lpstr>
      <vt:lpstr>Endowment Policy Possibilities</vt:lpstr>
      <vt:lpstr>Proposed Grant Review Cycles</vt:lpstr>
      <vt:lpstr>Screening Criteria for Grant Applications</vt:lpstr>
      <vt:lpstr>Thank You!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University Sunrise Rotary Service Foundation</dc:title>
  <dc:creator>J. Thomas Ranken</dc:creator>
  <cp:lastModifiedBy>Tom Ranken</cp:lastModifiedBy>
  <cp:revision>28</cp:revision>
  <dcterms:created xsi:type="dcterms:W3CDTF">2024-01-03T01:20:51Z</dcterms:created>
  <dcterms:modified xsi:type="dcterms:W3CDTF">2026-01-06T20:26:12Z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