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42.jpg" ContentType="image/tiff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50"/>
  </p:notesMasterIdLst>
  <p:handoutMasterIdLst>
    <p:handoutMasterId r:id="rId51"/>
  </p:handoutMasterIdLst>
  <p:sldIdLst>
    <p:sldId id="502" r:id="rId5"/>
    <p:sldId id="503" r:id="rId6"/>
    <p:sldId id="504" r:id="rId7"/>
    <p:sldId id="477" r:id="rId8"/>
    <p:sldId id="478" r:id="rId9"/>
    <p:sldId id="479" r:id="rId10"/>
    <p:sldId id="480" r:id="rId11"/>
    <p:sldId id="481" r:id="rId12"/>
    <p:sldId id="482" r:id="rId13"/>
    <p:sldId id="483" r:id="rId14"/>
    <p:sldId id="484" r:id="rId15"/>
    <p:sldId id="485" r:id="rId16"/>
    <p:sldId id="522" r:id="rId17"/>
    <p:sldId id="516" r:id="rId18"/>
    <p:sldId id="517" r:id="rId19"/>
    <p:sldId id="493" r:id="rId20"/>
    <p:sldId id="494" r:id="rId21"/>
    <p:sldId id="495" r:id="rId22"/>
    <p:sldId id="505" r:id="rId23"/>
    <p:sldId id="506" r:id="rId24"/>
    <p:sldId id="508" r:id="rId25"/>
    <p:sldId id="496" r:id="rId26"/>
    <p:sldId id="497" r:id="rId27"/>
    <p:sldId id="498" r:id="rId28"/>
    <p:sldId id="507" r:id="rId29"/>
    <p:sldId id="492" r:id="rId30"/>
    <p:sldId id="509" r:id="rId31"/>
    <p:sldId id="499" r:id="rId32"/>
    <p:sldId id="500" r:id="rId33"/>
    <p:sldId id="501" r:id="rId34"/>
    <p:sldId id="489" r:id="rId35"/>
    <p:sldId id="490" r:id="rId36"/>
    <p:sldId id="491" r:id="rId37"/>
    <p:sldId id="487" r:id="rId38"/>
    <p:sldId id="523" r:id="rId39"/>
    <p:sldId id="488" r:id="rId40"/>
    <p:sldId id="518" r:id="rId41"/>
    <p:sldId id="520" r:id="rId42"/>
    <p:sldId id="521" r:id="rId43"/>
    <p:sldId id="519" r:id="rId44"/>
    <p:sldId id="512" r:id="rId45"/>
    <p:sldId id="513" r:id="rId46"/>
    <p:sldId id="510" r:id="rId47"/>
    <p:sldId id="511" r:id="rId48"/>
    <p:sldId id="514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1017FB-1BA4-8DB7-FAD9-A2BFB91851EC}" name="Michael Madden" initials="MM" userId="005b320ccf1c958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BC24AE-1585-41D8-88D2-F73189AF7B24}" v="1754" dt="2026-10-14T23:51:19.9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095" autoAdjust="0"/>
  </p:normalViewPr>
  <p:slideViewPr>
    <p:cSldViewPr snapToGrid="0">
      <p:cViewPr varScale="1">
        <p:scale>
          <a:sx n="133" d="100"/>
          <a:sy n="133" d="100"/>
        </p:scale>
        <p:origin x="27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7" d="100"/>
        <a:sy n="167" d="100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7884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8" Type="http://schemas.microsoft.com/office/2018/10/relationships/authors" Target="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Ranken" userId="77eb46d53f827e2a" providerId="LiveId" clId="{DAE790FA-1711-487D-9204-2D04CB10E8B4}"/>
    <pc:docChg chg="undo custSel addSld delSld modSld sldOrd">
      <pc:chgData name="Tom Ranken" userId="77eb46d53f827e2a" providerId="LiveId" clId="{DAE790FA-1711-487D-9204-2D04CB10E8B4}" dt="2026-10-14T23:51:59.117" v="2837"/>
      <pc:docMkLst>
        <pc:docMk/>
      </pc:docMkLst>
      <pc:sldChg chg="addSp delSp modSp new del mod">
        <pc:chgData name="Tom Ranken" userId="77eb46d53f827e2a" providerId="LiveId" clId="{DAE790FA-1711-487D-9204-2D04CB10E8B4}" dt="2026-10-14T19:29:24.414" v="462" actId="2696"/>
        <pc:sldMkLst>
          <pc:docMk/>
          <pc:sldMk cId="1315386682" sldId="472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1915147370" sldId="472"/>
        </pc:sldMkLst>
      </pc:sldChg>
      <pc:sldChg chg="addSp delSp modSp new del mod">
        <pc:chgData name="Tom Ranken" userId="77eb46d53f827e2a" providerId="LiveId" clId="{DAE790FA-1711-487D-9204-2D04CB10E8B4}" dt="2026-10-14T19:29:24.414" v="462" actId="2696"/>
        <pc:sldMkLst>
          <pc:docMk/>
          <pc:sldMk cId="339798136" sldId="473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1341769666" sldId="473"/>
        </pc:sldMkLst>
      </pc:sldChg>
      <pc:sldChg chg="addSp delSp modSp new del mod">
        <pc:chgData name="Tom Ranken" userId="77eb46d53f827e2a" providerId="LiveId" clId="{DAE790FA-1711-487D-9204-2D04CB10E8B4}" dt="2026-10-14T19:29:24.414" v="462" actId="2696"/>
        <pc:sldMkLst>
          <pc:docMk/>
          <pc:sldMk cId="2082777316" sldId="474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3348254562" sldId="474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1713356212" sldId="475"/>
        </pc:sldMkLst>
      </pc:sldChg>
      <pc:sldChg chg="addSp delSp modSp add del mod">
        <pc:chgData name="Tom Ranken" userId="77eb46d53f827e2a" providerId="LiveId" clId="{DAE790FA-1711-487D-9204-2D04CB10E8B4}" dt="2026-10-14T19:27:11.295" v="452" actId="2696"/>
        <pc:sldMkLst>
          <pc:docMk/>
          <pc:sldMk cId="2961757517" sldId="475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1878301553" sldId="476"/>
        </pc:sldMkLst>
      </pc:sldChg>
      <pc:sldChg chg="addSp delSp modSp add del mod replId">
        <pc:chgData name="Tom Ranken" userId="77eb46d53f827e2a" providerId="LiveId" clId="{DAE790FA-1711-487D-9204-2D04CB10E8B4}" dt="2026-10-14T19:27:11.295" v="452" actId="2696"/>
        <pc:sldMkLst>
          <pc:docMk/>
          <pc:sldMk cId="1933325091" sldId="476"/>
        </pc:sldMkLst>
      </pc:sldChg>
      <pc:sldChg chg="addSp delSp modSp add mod replId">
        <pc:chgData name="Tom Ranken" userId="77eb46d53f827e2a" providerId="LiveId" clId="{DAE790FA-1711-487D-9204-2D04CB10E8B4}" dt="2026-10-14T23:49:56.226" v="2825" actId="1076"/>
        <pc:sldMkLst>
          <pc:docMk/>
          <pc:sldMk cId="2809546315" sldId="477"/>
        </pc:sldMkLst>
        <pc:spChg chg="add del mod">
          <ac:chgData name="Tom Ranken" userId="77eb46d53f827e2a" providerId="LiveId" clId="{DAE790FA-1711-487D-9204-2D04CB10E8B4}" dt="2026-10-14T22:00:40.356" v="1757" actId="478"/>
          <ac:spMkLst>
            <pc:docMk/>
            <pc:sldMk cId="2809546315" sldId="477"/>
            <ac:spMk id="3" creationId="{B5E92BB6-655F-E2B9-9F0D-1CF72630EDD5}"/>
          </ac:spMkLst>
        </pc:spChg>
        <pc:spChg chg="mod">
          <ac:chgData name="Tom Ranken" userId="77eb46d53f827e2a" providerId="LiveId" clId="{DAE790FA-1711-487D-9204-2D04CB10E8B4}" dt="2026-10-14T23:49:56.226" v="2825" actId="1076"/>
          <ac:spMkLst>
            <pc:docMk/>
            <pc:sldMk cId="2809546315" sldId="477"/>
            <ac:spMk id="11" creationId="{21DA0073-1D50-74E1-6D32-3E0458965ABB}"/>
          </ac:spMkLst>
        </pc:spChg>
        <pc:picChg chg="add mod">
          <ac:chgData name="Tom Ranken" userId="77eb46d53f827e2a" providerId="LiveId" clId="{DAE790FA-1711-487D-9204-2D04CB10E8B4}" dt="2026-10-14T22:12:52.989" v="1878"/>
          <ac:picMkLst>
            <pc:docMk/>
            <pc:sldMk cId="2809546315" sldId="477"/>
            <ac:picMk id="3" creationId="{2EA8327B-C895-A6AA-6C77-5C8240C3B002}"/>
          </ac:picMkLst>
        </pc:picChg>
        <pc:picChg chg="add del mod ord">
          <ac:chgData name="Tom Ranken" userId="77eb46d53f827e2a" providerId="LiveId" clId="{DAE790FA-1711-487D-9204-2D04CB10E8B4}" dt="2026-10-14T22:00:37.215" v="1756" actId="478"/>
          <ac:picMkLst>
            <pc:docMk/>
            <pc:sldMk cId="2809546315" sldId="477"/>
            <ac:picMk id="5" creationId="{CD2A18A6-7CFD-7C8B-E66E-EBE3942AF22D}"/>
          </ac:picMkLst>
        </pc:picChg>
      </pc:sldChg>
      <pc:sldChg chg="addSp delSp modSp add mod">
        <pc:chgData name="Tom Ranken" userId="77eb46d53f827e2a" providerId="LiveId" clId="{DAE790FA-1711-487D-9204-2D04CB10E8B4}" dt="2026-10-14T23:50:33.474" v="2830" actId="478"/>
        <pc:sldMkLst>
          <pc:docMk/>
          <pc:sldMk cId="3170683980" sldId="478"/>
        </pc:sldMkLst>
        <pc:spChg chg="add">
          <ac:chgData name="Tom Ranken" userId="77eb46d53f827e2a" providerId="LiveId" clId="{DAE790FA-1711-487D-9204-2D04CB10E8B4}" dt="2026-10-14T23:50:13.886" v="2826" actId="22"/>
          <ac:spMkLst>
            <pc:docMk/>
            <pc:sldMk cId="3170683980" sldId="478"/>
            <ac:spMk id="4" creationId="{FA182109-6015-8BEA-51FE-595AAEE24C44}"/>
          </ac:spMkLst>
        </pc:spChg>
        <pc:spChg chg="del">
          <ac:chgData name="Tom Ranken" userId="77eb46d53f827e2a" providerId="LiveId" clId="{DAE790FA-1711-487D-9204-2D04CB10E8B4}" dt="2026-10-14T23:50:33.474" v="2830" actId="478"/>
          <ac:spMkLst>
            <pc:docMk/>
            <pc:sldMk cId="3170683980" sldId="478"/>
            <ac:spMk id="11" creationId="{9A7BBEE3-B047-8A9E-D427-92E73DB980EE}"/>
          </ac:spMkLst>
        </pc:spChg>
        <pc:picChg chg="add mod">
          <ac:chgData name="Tom Ranken" userId="77eb46d53f827e2a" providerId="LiveId" clId="{DAE790FA-1711-487D-9204-2D04CB10E8B4}" dt="2026-10-14T22:13:22.781" v="1880"/>
          <ac:picMkLst>
            <pc:docMk/>
            <pc:sldMk cId="3170683980" sldId="478"/>
            <ac:picMk id="3" creationId="{7E185A1E-87AD-3418-6568-83D09C2074F0}"/>
          </ac:picMkLst>
        </pc:picChg>
      </pc:sldChg>
      <pc:sldChg chg="addSp delSp modSp add del mod">
        <pc:chgData name="Tom Ranken" userId="77eb46d53f827e2a" providerId="LiveId" clId="{DAE790FA-1711-487D-9204-2D04CB10E8B4}" dt="2026-10-14T22:00:30.533" v="1755" actId="47"/>
        <pc:sldMkLst>
          <pc:docMk/>
          <pc:sldMk cId="3848633100" sldId="478"/>
        </pc:sldMkLst>
      </pc:sldChg>
      <pc:sldChg chg="addSp delSp modSp add del mod replId">
        <pc:chgData name="Tom Ranken" userId="77eb46d53f827e2a" providerId="LiveId" clId="{DAE790FA-1711-487D-9204-2D04CB10E8B4}" dt="2026-10-14T19:27:52.089" v="454" actId="2696"/>
        <pc:sldMkLst>
          <pc:docMk/>
          <pc:sldMk cId="1729252722" sldId="479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2444327361" sldId="479"/>
        </pc:sldMkLst>
      </pc:sldChg>
      <pc:sldChg chg="addSp delSp modSp add mod">
        <pc:chgData name="Tom Ranken" userId="77eb46d53f827e2a" providerId="LiveId" clId="{DAE790FA-1711-487D-9204-2D04CB10E8B4}" dt="2026-10-14T23:50:28.765" v="2829" actId="478"/>
        <pc:sldMkLst>
          <pc:docMk/>
          <pc:sldMk cId="2665140987" sldId="479"/>
        </pc:sldMkLst>
        <pc:spChg chg="add">
          <ac:chgData name="Tom Ranken" userId="77eb46d53f827e2a" providerId="LiveId" clId="{DAE790FA-1711-487D-9204-2D04CB10E8B4}" dt="2026-10-14T23:50:23.357" v="2827" actId="22"/>
          <ac:spMkLst>
            <pc:docMk/>
            <pc:sldMk cId="2665140987" sldId="479"/>
            <ac:spMk id="4" creationId="{C4C64511-99DB-067F-2011-3A4681B9517F}"/>
          </ac:spMkLst>
        </pc:spChg>
        <pc:spChg chg="del mod">
          <ac:chgData name="Tom Ranken" userId="77eb46d53f827e2a" providerId="LiveId" clId="{DAE790FA-1711-487D-9204-2D04CB10E8B4}" dt="2026-10-14T23:50:28.765" v="2829" actId="478"/>
          <ac:spMkLst>
            <pc:docMk/>
            <pc:sldMk cId="2665140987" sldId="479"/>
            <ac:spMk id="11" creationId="{F5A87DD7-EF8D-691C-5972-F59A275D2B69}"/>
          </ac:spMkLst>
        </pc:spChg>
        <pc:picChg chg="add mod">
          <ac:chgData name="Tom Ranken" userId="77eb46d53f827e2a" providerId="LiveId" clId="{DAE790FA-1711-487D-9204-2D04CB10E8B4}" dt="2026-10-14T22:13:47.176" v="1882"/>
          <ac:picMkLst>
            <pc:docMk/>
            <pc:sldMk cId="2665140987" sldId="479"/>
            <ac:picMk id="3" creationId="{446A881D-1F7D-EC49-DF42-0394F396BC79}"/>
          </ac:picMkLst>
        </pc:picChg>
      </pc:sldChg>
      <pc:sldChg chg="addSp modSp add mod replId">
        <pc:chgData name="Tom Ranken" userId="77eb46d53f827e2a" providerId="LiveId" clId="{DAE790FA-1711-487D-9204-2D04CB10E8B4}" dt="2026-10-14T22:28:31.741" v="2042" actId="1076"/>
        <pc:sldMkLst>
          <pc:docMk/>
          <pc:sldMk cId="3931743146" sldId="480"/>
        </pc:sldMkLst>
        <pc:spChg chg="mod">
          <ac:chgData name="Tom Ranken" userId="77eb46d53f827e2a" providerId="LiveId" clId="{DAE790FA-1711-487D-9204-2D04CB10E8B4}" dt="2026-10-14T22:28:07.406" v="2034" actId="1076"/>
          <ac:spMkLst>
            <pc:docMk/>
            <pc:sldMk cId="3931743146" sldId="480"/>
            <ac:spMk id="11" creationId="{3E1E790E-6A8A-71D7-9BEF-6DA83DCA34DB}"/>
          </ac:spMkLst>
        </pc:spChg>
        <pc:picChg chg="add mod">
          <ac:chgData name="Tom Ranken" userId="77eb46d53f827e2a" providerId="LiveId" clId="{DAE790FA-1711-487D-9204-2D04CB10E8B4}" dt="2026-10-14T22:28:31.741" v="2042" actId="1076"/>
          <ac:picMkLst>
            <pc:docMk/>
            <pc:sldMk cId="3931743146" sldId="480"/>
            <ac:picMk id="3" creationId="{EDAAF255-F624-8ABD-53E0-FF716BC5D116}"/>
          </ac:picMkLst>
        </pc:picChg>
      </pc:sldChg>
      <pc:sldChg chg="addSp delSp modSp add mod">
        <pc:chgData name="Tom Ranken" userId="77eb46d53f827e2a" providerId="LiveId" clId="{DAE790FA-1711-487D-9204-2D04CB10E8B4}" dt="2026-10-14T22:30:38.813" v="2059" actId="1076"/>
        <pc:sldMkLst>
          <pc:docMk/>
          <pc:sldMk cId="1580283713" sldId="481"/>
        </pc:sldMkLst>
        <pc:spChg chg="add">
          <ac:chgData name="Tom Ranken" userId="77eb46d53f827e2a" providerId="LiveId" clId="{DAE790FA-1711-487D-9204-2D04CB10E8B4}" dt="2026-10-14T22:28:56.274" v="2043" actId="22"/>
          <ac:spMkLst>
            <pc:docMk/>
            <pc:sldMk cId="1580283713" sldId="481"/>
            <ac:spMk id="3" creationId="{A4166D11-0A6D-77EC-D04E-84B39C9612CD}"/>
          </ac:spMkLst>
        </pc:spChg>
        <pc:spChg chg="del">
          <ac:chgData name="Tom Ranken" userId="77eb46d53f827e2a" providerId="LiveId" clId="{DAE790FA-1711-487D-9204-2D04CB10E8B4}" dt="2026-10-14T22:29:00.427" v="2044" actId="478"/>
          <ac:spMkLst>
            <pc:docMk/>
            <pc:sldMk cId="1580283713" sldId="481"/>
            <ac:spMk id="11" creationId="{002CF69F-59AE-F3C7-402F-0CE3FEF714AC}"/>
          </ac:spMkLst>
        </pc:spChg>
        <pc:picChg chg="add mod">
          <ac:chgData name="Tom Ranken" userId="77eb46d53f827e2a" providerId="LiveId" clId="{DAE790FA-1711-487D-9204-2D04CB10E8B4}" dt="2026-10-14T22:30:38.813" v="2059" actId="1076"/>
          <ac:picMkLst>
            <pc:docMk/>
            <pc:sldMk cId="1580283713" sldId="481"/>
            <ac:picMk id="5" creationId="{CBFC72DB-47C0-6939-0F26-D5DCDEC6D058}"/>
          </ac:picMkLst>
        </pc:picChg>
      </pc:sldChg>
      <pc:sldChg chg="addSp delSp modSp add del mod replId">
        <pc:chgData name="Tom Ranken" userId="77eb46d53f827e2a" providerId="LiveId" clId="{DAE790FA-1711-487D-9204-2D04CB10E8B4}" dt="2026-10-14T19:27:52.089" v="454" actId="2696"/>
        <pc:sldMkLst>
          <pc:docMk/>
          <pc:sldMk cId="2873453206" sldId="481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3094427173" sldId="481"/>
        </pc:sldMkLst>
      </pc:sldChg>
      <pc:sldChg chg="delSp add del mod">
        <pc:chgData name="Tom Ranken" userId="77eb46d53f827e2a" providerId="LiveId" clId="{DAE790FA-1711-487D-9204-2D04CB10E8B4}" dt="2026-10-14T22:00:30.533" v="1755" actId="47"/>
        <pc:sldMkLst>
          <pc:docMk/>
          <pc:sldMk cId="479455875" sldId="482"/>
        </pc:sldMkLst>
        <pc:graphicFrameChg chg="del">
          <ac:chgData name="Tom Ranken" userId="77eb46d53f827e2a" providerId="LiveId" clId="{DAE790FA-1711-487D-9204-2D04CB10E8B4}" dt="2026-10-14T19:31:17.870" v="466" actId="478"/>
          <ac:graphicFrameMkLst>
            <pc:docMk/>
            <pc:sldMk cId="479455875" sldId="482"/>
            <ac:graphicFrameMk id="8" creationId="{469618CB-83E3-FD09-E745-628AC1A403EA}"/>
          </ac:graphicFrameMkLst>
        </pc:graphicFrameChg>
      </pc:sldChg>
      <pc:sldChg chg="addSp delSp modSp add mod replId">
        <pc:chgData name="Tom Ranken" userId="77eb46d53f827e2a" providerId="LiveId" clId="{DAE790FA-1711-487D-9204-2D04CB10E8B4}" dt="2026-10-14T22:31:12.365" v="2066" actId="1076"/>
        <pc:sldMkLst>
          <pc:docMk/>
          <pc:sldMk cId="622832178" sldId="482"/>
        </pc:sldMkLst>
        <pc:spChg chg="add">
          <ac:chgData name="Tom Ranken" userId="77eb46d53f827e2a" providerId="LiveId" clId="{DAE790FA-1711-487D-9204-2D04CB10E8B4}" dt="2026-10-14T22:29:06.116" v="2046" actId="22"/>
          <ac:spMkLst>
            <pc:docMk/>
            <pc:sldMk cId="622832178" sldId="482"/>
            <ac:spMk id="3" creationId="{17A93615-19B1-4F2F-B19F-67B6D7CD0BB7}"/>
          </ac:spMkLst>
        </pc:spChg>
        <pc:spChg chg="del">
          <ac:chgData name="Tom Ranken" userId="77eb46d53f827e2a" providerId="LiveId" clId="{DAE790FA-1711-487D-9204-2D04CB10E8B4}" dt="2026-10-14T22:29:03.935" v="2045" actId="478"/>
          <ac:spMkLst>
            <pc:docMk/>
            <pc:sldMk cId="622832178" sldId="482"/>
            <ac:spMk id="11" creationId="{6A79BDE5-1E85-3795-0762-6713CE8F7489}"/>
          </ac:spMkLst>
        </pc:spChg>
        <pc:picChg chg="add mod">
          <ac:chgData name="Tom Ranken" userId="77eb46d53f827e2a" providerId="LiveId" clId="{DAE790FA-1711-487D-9204-2D04CB10E8B4}" dt="2026-10-14T22:31:12.365" v="2066" actId="1076"/>
          <ac:picMkLst>
            <pc:docMk/>
            <pc:sldMk cId="622832178" sldId="482"/>
            <ac:picMk id="5" creationId="{04B5DEC9-651E-838E-572F-641C20F32735}"/>
          </ac:picMkLst>
        </pc:picChg>
      </pc:sldChg>
      <pc:sldChg chg="addSp delSp modSp add del mod replId">
        <pc:chgData name="Tom Ranken" userId="77eb46d53f827e2a" providerId="LiveId" clId="{DAE790FA-1711-487D-9204-2D04CB10E8B4}" dt="2026-10-14T19:27:52.089" v="454" actId="2696"/>
        <pc:sldMkLst>
          <pc:docMk/>
          <pc:sldMk cId="3537070908" sldId="482"/>
        </pc:sldMkLst>
      </pc:sldChg>
      <pc:sldChg chg="addSp modSp add mod replId">
        <pc:chgData name="Tom Ranken" userId="77eb46d53f827e2a" providerId="LiveId" clId="{DAE790FA-1711-487D-9204-2D04CB10E8B4}" dt="2026-10-14T23:20:19.142" v="2757" actId="1076"/>
        <pc:sldMkLst>
          <pc:docMk/>
          <pc:sldMk cId="638489181" sldId="483"/>
        </pc:sldMkLst>
        <pc:spChg chg="mod">
          <ac:chgData name="Tom Ranken" userId="77eb46d53f827e2a" providerId="LiveId" clId="{DAE790FA-1711-487D-9204-2D04CB10E8B4}" dt="2026-10-14T23:20:16.822" v="2756" actId="1076"/>
          <ac:spMkLst>
            <pc:docMk/>
            <pc:sldMk cId="638489181" sldId="483"/>
            <ac:spMk id="11" creationId="{CFC49421-845F-F4FD-4235-8032C953B1E1}"/>
          </ac:spMkLst>
        </pc:spChg>
        <pc:picChg chg="add mod">
          <ac:chgData name="Tom Ranken" userId="77eb46d53f827e2a" providerId="LiveId" clId="{DAE790FA-1711-487D-9204-2D04CB10E8B4}" dt="2026-10-14T23:20:19.142" v="2757" actId="1076"/>
          <ac:picMkLst>
            <pc:docMk/>
            <pc:sldMk cId="638489181" sldId="483"/>
            <ac:picMk id="3" creationId="{8F57F3BA-8983-BC49-F259-9BD1A53297DD}"/>
          </ac:picMkLst>
        </pc:picChg>
        <pc:picChg chg="add">
          <ac:chgData name="Tom Ranken" userId="77eb46d53f827e2a" providerId="LiveId" clId="{DAE790FA-1711-487D-9204-2D04CB10E8B4}" dt="2026-10-14T22:33:39.894" v="2067"/>
          <ac:picMkLst>
            <pc:docMk/>
            <pc:sldMk cId="638489181" sldId="483"/>
            <ac:picMk id="4098" creationId="{7819BF8F-CC4C-2ECF-EF58-B80246988EEC}"/>
          </ac:picMkLst>
        </pc:picChg>
      </pc:sldChg>
      <pc:sldChg chg="addSp delSp modSp add del mod replId">
        <pc:chgData name="Tom Ranken" userId="77eb46d53f827e2a" providerId="LiveId" clId="{DAE790FA-1711-487D-9204-2D04CB10E8B4}" dt="2026-10-14T21:59:08.137" v="1752" actId="47"/>
        <pc:sldMkLst>
          <pc:docMk/>
          <pc:sldMk cId="2806006702" sldId="483"/>
        </pc:sldMkLst>
        <pc:spChg chg="mod">
          <ac:chgData name="Tom Ranken" userId="77eb46d53f827e2a" providerId="LiveId" clId="{DAE790FA-1711-487D-9204-2D04CB10E8B4}" dt="2026-10-14T19:25:00.584" v="417" actId="20577"/>
          <ac:spMkLst>
            <pc:docMk/>
            <pc:sldMk cId="2806006702" sldId="483"/>
            <ac:spMk id="11" creationId="{E24CC1A5-F4AD-FC1C-D035-347F8CA45606}"/>
          </ac:spMkLst>
        </pc:spChg>
        <pc:picChg chg="add mod">
          <ac:chgData name="Tom Ranken" userId="77eb46d53f827e2a" providerId="LiveId" clId="{DAE790FA-1711-487D-9204-2D04CB10E8B4}" dt="2026-10-14T19:24:51.470" v="404"/>
          <ac:picMkLst>
            <pc:docMk/>
            <pc:sldMk cId="2806006702" sldId="483"/>
            <ac:picMk id="3" creationId="{D5F5A811-3C69-E50D-87BB-C872122D2080}"/>
          </ac:picMkLst>
        </pc:picChg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89953209" sldId="484"/>
        </pc:sldMkLst>
      </pc:sldChg>
      <pc:sldChg chg="addSp delSp modSp add mod replId">
        <pc:chgData name="Tom Ranken" userId="77eb46d53f827e2a" providerId="LiveId" clId="{DAE790FA-1711-487D-9204-2D04CB10E8B4}" dt="2026-10-14T23:21:25.655" v="2770" actId="1076"/>
        <pc:sldMkLst>
          <pc:docMk/>
          <pc:sldMk cId="585211799" sldId="484"/>
        </pc:sldMkLst>
        <pc:spChg chg="add mod">
          <ac:chgData name="Tom Ranken" userId="77eb46d53f827e2a" providerId="LiveId" clId="{DAE790FA-1711-487D-9204-2D04CB10E8B4}" dt="2026-10-14T23:21:25.655" v="2770" actId="1076"/>
          <ac:spMkLst>
            <pc:docMk/>
            <pc:sldMk cId="585211799" sldId="484"/>
            <ac:spMk id="3" creationId="{C612707F-DBB0-1929-B351-21340C37AEB4}"/>
          </ac:spMkLst>
        </pc:spChg>
        <pc:spChg chg="del">
          <ac:chgData name="Tom Ranken" userId="77eb46d53f827e2a" providerId="LiveId" clId="{DAE790FA-1711-487D-9204-2D04CB10E8B4}" dt="2026-10-14T23:20:37.837" v="2761" actId="478"/>
          <ac:spMkLst>
            <pc:docMk/>
            <pc:sldMk cId="585211799" sldId="484"/>
            <ac:spMk id="11" creationId="{90F9BB92-691A-6EBE-2291-A30C60B62AD3}"/>
          </ac:spMkLst>
        </pc:spChg>
        <pc:picChg chg="add mod">
          <ac:chgData name="Tom Ranken" userId="77eb46d53f827e2a" providerId="LiveId" clId="{DAE790FA-1711-487D-9204-2D04CB10E8B4}" dt="2026-10-14T23:21:15.182" v="2769" actId="1076"/>
          <ac:picMkLst>
            <pc:docMk/>
            <pc:sldMk cId="585211799" sldId="484"/>
            <ac:picMk id="5" creationId="{6BC0AC9C-4620-A975-6D99-37EF929DA827}"/>
          </ac:picMkLst>
        </pc:picChg>
      </pc:sldChg>
      <pc:sldChg chg="addSp delSp modSp add del mod">
        <pc:chgData name="Tom Ranken" userId="77eb46d53f827e2a" providerId="LiveId" clId="{DAE790FA-1711-487D-9204-2D04CB10E8B4}" dt="2026-10-14T19:27:11.295" v="452" actId="2696"/>
        <pc:sldMkLst>
          <pc:docMk/>
          <pc:sldMk cId="4168542358" sldId="484"/>
        </pc:sldMkLst>
      </pc:sldChg>
      <pc:sldChg chg="addSp delSp modSp add mod">
        <pc:chgData name="Tom Ranken" userId="77eb46d53f827e2a" providerId="LiveId" clId="{DAE790FA-1711-487D-9204-2D04CB10E8B4}" dt="2026-10-14T23:22:02.310" v="2777" actId="1076"/>
        <pc:sldMkLst>
          <pc:docMk/>
          <pc:sldMk cId="200700566" sldId="485"/>
        </pc:sldMkLst>
        <pc:spChg chg="add">
          <ac:chgData name="Tom Ranken" userId="77eb46d53f827e2a" providerId="LiveId" clId="{DAE790FA-1711-487D-9204-2D04CB10E8B4}" dt="2026-10-14T23:20:30.785" v="2759" actId="22"/>
          <ac:spMkLst>
            <pc:docMk/>
            <pc:sldMk cId="200700566" sldId="485"/>
            <ac:spMk id="3" creationId="{73329546-6C16-5C4B-84EC-8ADB5D465EE4}"/>
          </ac:spMkLst>
        </pc:spChg>
        <pc:spChg chg="del">
          <ac:chgData name="Tom Ranken" userId="77eb46d53f827e2a" providerId="LiveId" clId="{DAE790FA-1711-487D-9204-2D04CB10E8B4}" dt="2026-10-14T23:20:34.269" v="2760" actId="478"/>
          <ac:spMkLst>
            <pc:docMk/>
            <pc:sldMk cId="200700566" sldId="485"/>
            <ac:spMk id="11" creationId="{4FF954AB-563F-9D33-22B0-05CEA08997FA}"/>
          </ac:spMkLst>
        </pc:spChg>
        <pc:picChg chg="add mod">
          <ac:chgData name="Tom Ranken" userId="77eb46d53f827e2a" providerId="LiveId" clId="{DAE790FA-1711-487D-9204-2D04CB10E8B4}" dt="2026-10-14T23:22:02.310" v="2777" actId="1076"/>
          <ac:picMkLst>
            <pc:docMk/>
            <pc:sldMk cId="200700566" sldId="485"/>
            <ac:picMk id="5" creationId="{A040A3DB-712B-D787-83AF-9D7E8452B13C}"/>
          </ac:picMkLst>
        </pc:picChg>
      </pc:sldChg>
      <pc:sldChg chg="addSp delSp modSp new del mod">
        <pc:chgData name="Tom Ranken" userId="77eb46d53f827e2a" providerId="LiveId" clId="{DAE790FA-1711-487D-9204-2D04CB10E8B4}" dt="2026-10-14T22:00:30.533" v="1755" actId="47"/>
        <pc:sldMkLst>
          <pc:docMk/>
          <pc:sldMk cId="678274631" sldId="485"/>
        </pc:sldMkLst>
        <pc:picChg chg="add mod">
          <ac:chgData name="Tom Ranken" userId="77eb46d53f827e2a" providerId="LiveId" clId="{DAE790FA-1711-487D-9204-2D04CB10E8B4}" dt="2026-10-14T19:21:22.843" v="402"/>
          <ac:picMkLst>
            <pc:docMk/>
            <pc:sldMk cId="678274631" sldId="485"/>
            <ac:picMk id="3" creationId="{0427540E-2284-7428-8776-DA264A54381E}"/>
          </ac:picMkLst>
        </pc:picChg>
      </pc:sldChg>
      <pc:sldChg chg="addSp delSp modSp add del mod replId">
        <pc:chgData name="Tom Ranken" userId="77eb46d53f827e2a" providerId="LiveId" clId="{DAE790FA-1711-487D-9204-2D04CB10E8B4}" dt="2026-10-14T23:48:25.070" v="2820" actId="47"/>
        <pc:sldMkLst>
          <pc:docMk/>
          <pc:sldMk cId="920154957" sldId="486"/>
        </pc:sldMkLst>
        <pc:spChg chg="add">
          <ac:chgData name="Tom Ranken" userId="77eb46d53f827e2a" providerId="LiveId" clId="{DAE790FA-1711-487D-9204-2D04CB10E8B4}" dt="2026-10-14T23:47:16.360" v="2816" actId="22"/>
          <ac:spMkLst>
            <pc:docMk/>
            <pc:sldMk cId="920154957" sldId="486"/>
            <ac:spMk id="5" creationId="{2B407E89-24FB-4916-1E22-0D3D56F1FEBC}"/>
          </ac:spMkLst>
        </pc:spChg>
        <pc:spChg chg="del mod">
          <ac:chgData name="Tom Ranken" userId="77eb46d53f827e2a" providerId="LiveId" clId="{DAE790FA-1711-487D-9204-2D04CB10E8B4}" dt="2026-10-14T23:38:45.976" v="2782"/>
          <ac:spMkLst>
            <pc:docMk/>
            <pc:sldMk cId="920154957" sldId="486"/>
            <ac:spMk id="11" creationId="{799F4465-C23E-E859-CF73-B9E01411FD65}"/>
          </ac:spMkLst>
        </pc:spChg>
        <pc:picChg chg="add mod">
          <ac:chgData name="Tom Ranken" userId="77eb46d53f827e2a" providerId="LiveId" clId="{DAE790FA-1711-487D-9204-2D04CB10E8B4}" dt="2026-10-14T23:37:47.014" v="2779"/>
          <ac:picMkLst>
            <pc:docMk/>
            <pc:sldMk cId="920154957" sldId="486"/>
            <ac:picMk id="3" creationId="{FB826BFD-F801-E169-ECA6-050C71BEB8F2}"/>
          </ac:picMkLst>
        </pc:picChg>
      </pc:sldChg>
      <pc:sldChg chg="addSp modSp add del mod">
        <pc:chgData name="Tom Ranken" userId="77eb46d53f827e2a" providerId="LiveId" clId="{DAE790FA-1711-487D-9204-2D04CB10E8B4}" dt="2026-10-14T21:59:10.380" v="1753" actId="47"/>
        <pc:sldMkLst>
          <pc:docMk/>
          <pc:sldMk cId="3757803342" sldId="486"/>
        </pc:sldMkLst>
        <pc:spChg chg="mod">
          <ac:chgData name="Tom Ranken" userId="77eb46d53f827e2a" providerId="LiveId" clId="{DAE790FA-1711-487D-9204-2D04CB10E8B4}" dt="2026-10-14T19:25:41.070" v="432" actId="20577"/>
          <ac:spMkLst>
            <pc:docMk/>
            <pc:sldMk cId="3757803342" sldId="486"/>
            <ac:spMk id="11" creationId="{3AA7107B-D439-61CB-013E-EB9277E174DD}"/>
          </ac:spMkLst>
        </pc:spChg>
        <pc:picChg chg="add mod">
          <ac:chgData name="Tom Ranken" userId="77eb46d53f827e2a" providerId="LiveId" clId="{DAE790FA-1711-487D-9204-2D04CB10E8B4}" dt="2026-10-14T19:25:33.799" v="419"/>
          <ac:picMkLst>
            <pc:docMk/>
            <pc:sldMk cId="3757803342" sldId="486"/>
            <ac:picMk id="3" creationId="{49C2743D-2E89-A95A-7956-CB91164B2C6D}"/>
          </ac:picMkLst>
        </pc:picChg>
      </pc:sldChg>
      <pc:sldChg chg="add">
        <pc:chgData name="Tom Ranken" userId="77eb46d53f827e2a" providerId="LiveId" clId="{DAE790FA-1711-487D-9204-2D04CB10E8B4}" dt="2026-10-14T23:49:24.841" v="2822"/>
        <pc:sldMkLst>
          <pc:docMk/>
          <pc:sldMk cId="3349026226" sldId="487"/>
        </pc:sldMkLst>
      </pc:sldChg>
      <pc:sldChg chg="addSp modSp add del mod">
        <pc:chgData name="Tom Ranken" userId="77eb46d53f827e2a" providerId="LiveId" clId="{DAE790FA-1711-487D-9204-2D04CB10E8B4}" dt="2026-10-14T21:59:13.376" v="1754" actId="47"/>
        <pc:sldMkLst>
          <pc:docMk/>
          <pc:sldMk cId="3584104669" sldId="487"/>
        </pc:sldMkLst>
        <pc:spChg chg="mod">
          <ac:chgData name="Tom Ranken" userId="77eb46d53f827e2a" providerId="LiveId" clId="{DAE790FA-1711-487D-9204-2D04CB10E8B4}" dt="2026-10-14T19:26:37.710" v="451" actId="20577"/>
          <ac:spMkLst>
            <pc:docMk/>
            <pc:sldMk cId="3584104669" sldId="487"/>
            <ac:spMk id="11" creationId="{D1479A57-739F-A7BC-5D19-85954F316B87}"/>
          </ac:spMkLst>
        </pc:spChg>
        <pc:picChg chg="add mod">
          <ac:chgData name="Tom Ranken" userId="77eb46d53f827e2a" providerId="LiveId" clId="{DAE790FA-1711-487D-9204-2D04CB10E8B4}" dt="2026-10-14T19:26:24.560" v="434"/>
          <ac:picMkLst>
            <pc:docMk/>
            <pc:sldMk cId="3584104669" sldId="487"/>
            <ac:picMk id="3" creationId="{DE879C86-72B7-CCC7-BB48-E7263D109EEE}"/>
          </ac:picMkLst>
        </pc:picChg>
      </pc:sldChg>
      <pc:sldChg chg="addSp delSp modSp add del mod replId">
        <pc:chgData name="Tom Ranken" userId="77eb46d53f827e2a" providerId="LiveId" clId="{DAE790FA-1711-487D-9204-2D04CB10E8B4}" dt="2026-10-14T23:49:09.533" v="2821" actId="2696"/>
        <pc:sldMkLst>
          <pc:docMk/>
          <pc:sldMk cId="3638423696" sldId="487"/>
        </pc:sldMkLst>
        <pc:spChg chg="add">
          <ac:chgData name="Tom Ranken" userId="77eb46d53f827e2a" providerId="LiveId" clId="{DAE790FA-1711-487D-9204-2D04CB10E8B4}" dt="2026-10-14T23:47:09.970" v="2815" actId="22"/>
          <ac:spMkLst>
            <pc:docMk/>
            <pc:sldMk cId="3638423696" sldId="487"/>
            <ac:spMk id="5" creationId="{8D27A950-967D-1DB7-D2BF-D1F8BC0153E1}"/>
          </ac:spMkLst>
        </pc:spChg>
        <pc:spChg chg="del">
          <ac:chgData name="Tom Ranken" userId="77eb46d53f827e2a" providerId="LiveId" clId="{DAE790FA-1711-487D-9204-2D04CB10E8B4}" dt="2026-10-14T23:47:07.507" v="2814" actId="478"/>
          <ac:spMkLst>
            <pc:docMk/>
            <pc:sldMk cId="3638423696" sldId="487"/>
            <ac:spMk id="11" creationId="{3D2F39FA-3D50-5228-465D-B632E96F1AB3}"/>
          </ac:spMkLst>
        </pc:spChg>
        <pc:picChg chg="add del mod">
          <ac:chgData name="Tom Ranken" userId="77eb46d53f827e2a" providerId="LiveId" clId="{DAE790FA-1711-487D-9204-2D04CB10E8B4}" dt="2026-10-14T23:48:11.282" v="2817" actId="478"/>
          <ac:picMkLst>
            <pc:docMk/>
            <pc:sldMk cId="3638423696" sldId="487"/>
            <ac:picMk id="3" creationId="{BCA645E5-D50F-542A-3F14-E2B8B38E3458}"/>
          </ac:picMkLst>
        </pc:picChg>
        <pc:picChg chg="add mod">
          <ac:chgData name="Tom Ranken" userId="77eb46d53f827e2a" providerId="LiveId" clId="{DAE790FA-1711-487D-9204-2D04CB10E8B4}" dt="2026-10-14T23:48:14.005" v="2819"/>
          <ac:picMkLst>
            <pc:docMk/>
            <pc:sldMk cId="3638423696" sldId="487"/>
            <ac:picMk id="8" creationId="{9FB7D44D-D2BC-6146-43DD-67D63908EE06}"/>
          </ac:picMkLst>
        </pc:picChg>
      </pc:sldChg>
      <pc:sldChg chg="addSp delSp modSp add del mod replId">
        <pc:chgData name="Tom Ranken" userId="77eb46d53f827e2a" providerId="LiveId" clId="{DAE790FA-1711-487D-9204-2D04CB10E8B4}" dt="2026-10-14T23:49:09.533" v="2821" actId="2696"/>
        <pc:sldMkLst>
          <pc:docMk/>
          <pc:sldMk cId="81476824" sldId="488"/>
        </pc:sldMkLst>
        <pc:spChg chg="add">
          <ac:chgData name="Tom Ranken" userId="77eb46d53f827e2a" providerId="LiveId" clId="{DAE790FA-1711-487D-9204-2D04CB10E8B4}" dt="2026-10-14T23:46:58.262" v="2812" actId="22"/>
          <ac:spMkLst>
            <pc:docMk/>
            <pc:sldMk cId="81476824" sldId="488"/>
            <ac:spMk id="5" creationId="{D16E2A1F-5DF6-A7DC-A458-59C0D504EC90}"/>
          </ac:spMkLst>
        </pc:spChg>
        <pc:spChg chg="del">
          <ac:chgData name="Tom Ranken" userId="77eb46d53f827e2a" providerId="LiveId" clId="{DAE790FA-1711-487D-9204-2D04CB10E8B4}" dt="2026-10-14T23:47:02.064" v="2813" actId="478"/>
          <ac:spMkLst>
            <pc:docMk/>
            <pc:sldMk cId="81476824" sldId="488"/>
            <ac:spMk id="11" creationId="{E160D8EB-9A8D-246D-DA4D-DC2B5B20F8E0}"/>
          </ac:spMkLst>
        </pc:spChg>
        <pc:picChg chg="add mod">
          <ac:chgData name="Tom Ranken" userId="77eb46d53f827e2a" providerId="LiveId" clId="{DAE790FA-1711-487D-9204-2D04CB10E8B4}" dt="2026-10-14T23:40:00.820" v="2786"/>
          <ac:picMkLst>
            <pc:docMk/>
            <pc:sldMk cId="81476824" sldId="488"/>
            <ac:picMk id="3" creationId="{875C5081-8D46-46E9-DB2E-5EA71E56819B}"/>
          </ac:picMkLst>
        </pc:picChg>
      </pc:sldChg>
      <pc:sldChg chg="add ord">
        <pc:chgData name="Tom Ranken" userId="77eb46d53f827e2a" providerId="LiveId" clId="{DAE790FA-1711-487D-9204-2D04CB10E8B4}" dt="2026-10-14T23:51:59.117" v="2837"/>
        <pc:sldMkLst>
          <pc:docMk/>
          <pc:sldMk cId="2212378593" sldId="488"/>
        </pc:sldMkLst>
      </pc:sldChg>
      <pc:sldChg chg="addSp modSp add del mod replId">
        <pc:chgData name="Tom Ranken" userId="77eb46d53f827e2a" providerId="LiveId" clId="{DAE790FA-1711-487D-9204-2D04CB10E8B4}" dt="2026-10-14T19:47:26.913" v="1729" actId="2696"/>
        <pc:sldMkLst>
          <pc:docMk/>
          <pc:sldMk cId="2215809565" sldId="488"/>
        </pc:sldMkLst>
        <pc:spChg chg="mod">
          <ac:chgData name="Tom Ranken" userId="77eb46d53f827e2a" providerId="LiveId" clId="{DAE790FA-1711-487D-9204-2D04CB10E8B4}" dt="2026-10-14T19:36:41.031" v="1200" actId="20577"/>
          <ac:spMkLst>
            <pc:docMk/>
            <pc:sldMk cId="2215809565" sldId="488"/>
            <ac:spMk id="11" creationId="{C1F2D72F-B07F-8A03-F2BC-88919534861F}"/>
          </ac:spMkLst>
        </pc:spChg>
        <pc:picChg chg="add mod">
          <ac:chgData name="Tom Ranken" userId="77eb46d53f827e2a" providerId="LiveId" clId="{DAE790FA-1711-487D-9204-2D04CB10E8B4}" dt="2026-10-14T19:36:35.116" v="1196"/>
          <ac:picMkLst>
            <pc:docMk/>
            <pc:sldMk cId="2215809565" sldId="488"/>
            <ac:picMk id="2" creationId="{C9058117-FC56-9132-83BC-0AD98BACAF56}"/>
          </ac:picMkLst>
        </pc:picChg>
        <pc:picChg chg="add mod">
          <ac:chgData name="Tom Ranken" userId="77eb46d53f827e2a" providerId="LiveId" clId="{DAE790FA-1711-487D-9204-2D04CB10E8B4}" dt="2026-10-14T19:34:27.753" v="1195" actId="14100"/>
          <ac:picMkLst>
            <pc:docMk/>
            <pc:sldMk cId="2215809565" sldId="488"/>
            <ac:picMk id="2050" creationId="{22A5B6EA-487A-DA14-843C-3DBF38787BF2}"/>
          </ac:picMkLst>
        </pc:picChg>
      </pc:sldChg>
      <pc:sldChg chg="add del">
        <pc:chgData name="Tom Ranken" userId="77eb46d53f827e2a" providerId="LiveId" clId="{DAE790FA-1711-487D-9204-2D04CB10E8B4}" dt="2026-10-14T21:56:34.825" v="1745" actId="47"/>
        <pc:sldMkLst>
          <pc:docMk/>
          <pc:sldMk cId="2747633126" sldId="488"/>
        </pc:sldMkLst>
      </pc:sldChg>
      <pc:sldChg chg="add">
        <pc:chgData name="Tom Ranken" userId="77eb46d53f827e2a" providerId="LiveId" clId="{DAE790FA-1711-487D-9204-2D04CB10E8B4}" dt="2026-10-14T23:18:43.802" v="2730"/>
        <pc:sldMkLst>
          <pc:docMk/>
          <pc:sldMk cId="1317369402" sldId="489"/>
        </pc:sldMkLst>
      </pc:sldChg>
      <pc:sldChg chg="delSp add del mod">
        <pc:chgData name="Tom Ranken" userId="77eb46d53f827e2a" providerId="LiveId" clId="{DAE790FA-1711-487D-9204-2D04CB10E8B4}" dt="2026-10-14T21:56:34.825" v="1745" actId="47"/>
        <pc:sldMkLst>
          <pc:docMk/>
          <pc:sldMk cId="3307868626" sldId="489"/>
        </pc:sldMkLst>
        <pc:picChg chg="del">
          <ac:chgData name="Tom Ranken" userId="77eb46d53f827e2a" providerId="LiveId" clId="{DAE790FA-1711-487D-9204-2D04CB10E8B4}" dt="2026-10-14T21:56:13.113" v="1743" actId="478"/>
          <ac:picMkLst>
            <pc:docMk/>
            <pc:sldMk cId="3307868626" sldId="489"/>
            <ac:picMk id="4" creationId="{3A07D85E-8E24-19FB-2991-F22EFDEF98B0}"/>
          </ac:picMkLst>
        </pc:picChg>
      </pc:sldChg>
      <pc:sldChg chg="addSp modSp add del mod replId">
        <pc:chgData name="Tom Ranken" userId="77eb46d53f827e2a" providerId="LiveId" clId="{DAE790FA-1711-487D-9204-2D04CB10E8B4}" dt="2026-10-14T23:18:30.441" v="2729" actId="2696"/>
        <pc:sldMkLst>
          <pc:docMk/>
          <pc:sldMk cId="3753605610" sldId="489"/>
        </pc:sldMkLst>
        <pc:spChg chg="mod">
          <ac:chgData name="Tom Ranken" userId="77eb46d53f827e2a" providerId="LiveId" clId="{DAE790FA-1711-487D-9204-2D04CB10E8B4}" dt="2026-10-14T23:15:14.343" v="2706" actId="1076"/>
          <ac:spMkLst>
            <pc:docMk/>
            <pc:sldMk cId="3753605610" sldId="489"/>
            <ac:spMk id="11" creationId="{39F01F91-E60E-3BA3-26B4-CA3B16B1BBF7}"/>
          </ac:spMkLst>
        </pc:spChg>
        <pc:picChg chg="add mod">
          <ac:chgData name="Tom Ranken" userId="77eb46d53f827e2a" providerId="LiveId" clId="{DAE790FA-1711-487D-9204-2D04CB10E8B4}" dt="2026-10-14T23:14:59.378" v="2691"/>
          <ac:picMkLst>
            <pc:docMk/>
            <pc:sldMk cId="3753605610" sldId="489"/>
            <ac:picMk id="3" creationId="{4DC97506-2287-59D9-B907-252E269F4523}"/>
          </ac:picMkLst>
        </pc:picChg>
      </pc:sldChg>
      <pc:sldChg chg="addSp delSp modSp add del mod">
        <pc:chgData name="Tom Ranken" userId="77eb46d53f827e2a" providerId="LiveId" clId="{DAE790FA-1711-487D-9204-2D04CB10E8B4}" dt="2026-10-14T19:47:26.913" v="1729" actId="2696"/>
        <pc:sldMkLst>
          <pc:docMk/>
          <pc:sldMk cId="4185902302" sldId="489"/>
        </pc:sldMkLst>
        <pc:spChg chg="mod">
          <ac:chgData name="Tom Ranken" userId="77eb46d53f827e2a" providerId="LiveId" clId="{DAE790FA-1711-487D-9204-2D04CB10E8B4}" dt="2026-10-14T19:36:53.044" v="1204" actId="20577"/>
          <ac:spMkLst>
            <pc:docMk/>
            <pc:sldMk cId="4185902302" sldId="489"/>
            <ac:spMk id="11" creationId="{A607C0CC-CF28-4331-C5A2-81DA7D8D7A88}"/>
          </ac:spMkLst>
        </pc:spChg>
        <pc:picChg chg="add del mod">
          <ac:chgData name="Tom Ranken" userId="77eb46d53f827e2a" providerId="LiveId" clId="{DAE790FA-1711-487D-9204-2D04CB10E8B4}" dt="2026-10-14T19:38:23.487" v="1211" actId="478"/>
          <ac:picMkLst>
            <pc:docMk/>
            <pc:sldMk cId="4185902302" sldId="489"/>
            <ac:picMk id="3" creationId="{AEBDD42B-DC75-50A0-0115-3F1EDF259B33}"/>
          </ac:picMkLst>
        </pc:picChg>
        <pc:picChg chg="add mod">
          <ac:chgData name="Tom Ranken" userId="77eb46d53f827e2a" providerId="LiveId" clId="{DAE790FA-1711-487D-9204-2D04CB10E8B4}" dt="2026-10-14T19:44:58.600" v="1723" actId="14100"/>
          <ac:picMkLst>
            <pc:docMk/>
            <pc:sldMk cId="4185902302" sldId="489"/>
            <ac:picMk id="4" creationId="{3A07D85E-8E24-19FB-2991-F22EFDEF98B0}"/>
          </ac:picMkLst>
        </pc:picChg>
        <pc:picChg chg="add mod">
          <ac:chgData name="Tom Ranken" userId="77eb46d53f827e2a" providerId="LiveId" clId="{DAE790FA-1711-487D-9204-2D04CB10E8B4}" dt="2026-10-14T19:42:12.706" v="1718" actId="14100"/>
          <ac:picMkLst>
            <pc:docMk/>
            <pc:sldMk cId="4185902302" sldId="489"/>
            <ac:picMk id="3074" creationId="{6964035F-D002-DD84-3484-ED322DDDB936}"/>
          </ac:picMkLst>
        </pc:picChg>
      </pc:sldChg>
      <pc:sldChg chg="delSp add del mod">
        <pc:chgData name="Tom Ranken" userId="77eb46d53f827e2a" providerId="LiveId" clId="{DAE790FA-1711-487D-9204-2D04CB10E8B4}" dt="2026-10-14T21:56:34.825" v="1745" actId="47"/>
        <pc:sldMkLst>
          <pc:docMk/>
          <pc:sldMk cId="56418179" sldId="490"/>
        </pc:sldMkLst>
        <pc:picChg chg="del">
          <ac:chgData name="Tom Ranken" userId="77eb46d53f827e2a" providerId="LiveId" clId="{DAE790FA-1711-487D-9204-2D04CB10E8B4}" dt="2026-10-14T21:56:21.322" v="1744" actId="478"/>
          <ac:picMkLst>
            <pc:docMk/>
            <pc:sldMk cId="56418179" sldId="490"/>
            <ac:picMk id="6" creationId="{9ED3A895-D4D8-B0F2-ECF9-D5B37C329648}"/>
          </ac:picMkLst>
        </pc:picChg>
      </pc:sldChg>
      <pc:sldChg chg="addSp delSp modSp add del mod replId">
        <pc:chgData name="Tom Ranken" userId="77eb46d53f827e2a" providerId="LiveId" clId="{DAE790FA-1711-487D-9204-2D04CB10E8B4}" dt="2026-10-14T23:18:30.441" v="2729" actId="2696"/>
        <pc:sldMkLst>
          <pc:docMk/>
          <pc:sldMk cId="715225546" sldId="490"/>
        </pc:sldMkLst>
        <pc:spChg chg="add">
          <ac:chgData name="Tom Ranken" userId="77eb46d53f827e2a" providerId="LiveId" clId="{DAE790FA-1711-487D-9204-2D04CB10E8B4}" dt="2026-10-14T23:15:28.401" v="2707" actId="22"/>
          <ac:spMkLst>
            <pc:docMk/>
            <pc:sldMk cId="715225546" sldId="490"/>
            <ac:spMk id="3" creationId="{6C3FC1DC-FE0A-2D75-CB8A-75EEB64D39C4}"/>
          </ac:spMkLst>
        </pc:spChg>
        <pc:spChg chg="del">
          <ac:chgData name="Tom Ranken" userId="77eb46d53f827e2a" providerId="LiveId" clId="{DAE790FA-1711-487D-9204-2D04CB10E8B4}" dt="2026-10-14T23:16:23.911" v="2712" actId="478"/>
          <ac:spMkLst>
            <pc:docMk/>
            <pc:sldMk cId="715225546" sldId="490"/>
            <ac:spMk id="11" creationId="{D9FBB340-246A-6C10-0F90-8300AACB9ACD}"/>
          </ac:spMkLst>
        </pc:spChg>
        <pc:picChg chg="add mod">
          <ac:chgData name="Tom Ranken" userId="77eb46d53f827e2a" providerId="LiveId" clId="{DAE790FA-1711-487D-9204-2D04CB10E8B4}" dt="2026-10-14T23:18:07.807" v="2728" actId="1076"/>
          <ac:picMkLst>
            <pc:docMk/>
            <pc:sldMk cId="715225546" sldId="490"/>
            <ac:picMk id="5" creationId="{0B1A9037-FE0A-6BB6-6567-5D7FE83A86F2}"/>
          </ac:picMkLst>
        </pc:picChg>
      </pc:sldChg>
      <pc:sldChg chg="addSp delSp modSp add del mod replId">
        <pc:chgData name="Tom Ranken" userId="77eb46d53f827e2a" providerId="LiveId" clId="{DAE790FA-1711-487D-9204-2D04CB10E8B4}" dt="2026-10-14T19:47:26.913" v="1729" actId="2696"/>
        <pc:sldMkLst>
          <pc:docMk/>
          <pc:sldMk cId="2678459446" sldId="490"/>
        </pc:sldMkLst>
        <pc:spChg chg="mod">
          <ac:chgData name="Tom Ranken" userId="77eb46d53f827e2a" providerId="LiveId" clId="{DAE790FA-1711-487D-9204-2D04CB10E8B4}" dt="2026-10-14T19:46:19.150" v="1728" actId="20577"/>
          <ac:spMkLst>
            <pc:docMk/>
            <pc:sldMk cId="2678459446" sldId="490"/>
            <ac:spMk id="11" creationId="{6EEFDE6A-3E80-A4C0-36CF-75AF933CC646}"/>
          </ac:spMkLst>
        </pc:spChg>
        <pc:picChg chg="add del mod">
          <ac:chgData name="Tom Ranken" userId="77eb46d53f827e2a" providerId="LiveId" clId="{DAE790FA-1711-487D-9204-2D04CB10E8B4}" dt="2026-10-14T19:39:31.118" v="1216" actId="478"/>
          <ac:picMkLst>
            <pc:docMk/>
            <pc:sldMk cId="2678459446" sldId="490"/>
            <ac:picMk id="3" creationId="{C6D120D4-B934-EAD0-A57A-87B74F5DD073}"/>
          </ac:picMkLst>
        </pc:picChg>
        <pc:picChg chg="add">
          <ac:chgData name="Tom Ranken" userId="77eb46d53f827e2a" providerId="LiveId" clId="{DAE790FA-1711-487D-9204-2D04CB10E8B4}" dt="2026-10-14T19:42:27.660" v="1719" actId="22"/>
          <ac:picMkLst>
            <pc:docMk/>
            <pc:sldMk cId="2678459446" sldId="490"/>
            <ac:picMk id="5" creationId="{57E0D07B-6A48-561A-0FF8-93165D8F942C}"/>
          </ac:picMkLst>
        </pc:picChg>
        <pc:picChg chg="add mod">
          <ac:chgData name="Tom Ranken" userId="77eb46d53f827e2a" providerId="LiveId" clId="{DAE790FA-1711-487D-9204-2D04CB10E8B4}" dt="2026-10-14T19:46:14.625" v="1724"/>
          <ac:picMkLst>
            <pc:docMk/>
            <pc:sldMk cId="2678459446" sldId="490"/>
            <ac:picMk id="6" creationId="{9ED3A895-D4D8-B0F2-ECF9-D5B37C329648}"/>
          </ac:picMkLst>
        </pc:picChg>
      </pc:sldChg>
      <pc:sldChg chg="add">
        <pc:chgData name="Tom Ranken" userId="77eb46d53f827e2a" providerId="LiveId" clId="{DAE790FA-1711-487D-9204-2D04CB10E8B4}" dt="2026-10-14T23:18:43.802" v="2730"/>
        <pc:sldMkLst>
          <pc:docMk/>
          <pc:sldMk cId="3237446554" sldId="490"/>
        </pc:sldMkLst>
      </pc:sldChg>
      <pc:sldChg chg="addSp delSp modSp add del mod replId">
        <pc:chgData name="Tom Ranken" userId="77eb46d53f827e2a" providerId="LiveId" clId="{DAE790FA-1711-487D-9204-2D04CB10E8B4}" dt="2026-10-14T23:18:30.441" v="2729" actId="2696"/>
        <pc:sldMkLst>
          <pc:docMk/>
          <pc:sldMk cId="59811848" sldId="491"/>
        </pc:sldMkLst>
        <pc:spChg chg="add">
          <ac:chgData name="Tom Ranken" userId="77eb46d53f827e2a" providerId="LiveId" clId="{DAE790FA-1711-487D-9204-2D04CB10E8B4}" dt="2026-10-14T23:15:32.195" v="2708" actId="22"/>
          <ac:spMkLst>
            <pc:docMk/>
            <pc:sldMk cId="59811848" sldId="491"/>
            <ac:spMk id="3" creationId="{A1BBA3B2-ED48-1472-EE3D-06EE9B7288E6}"/>
          </ac:spMkLst>
        </pc:spChg>
        <pc:spChg chg="del">
          <ac:chgData name="Tom Ranken" userId="77eb46d53f827e2a" providerId="LiveId" clId="{DAE790FA-1711-487D-9204-2D04CB10E8B4}" dt="2026-10-14T23:15:36.579" v="2709" actId="478"/>
          <ac:spMkLst>
            <pc:docMk/>
            <pc:sldMk cId="59811848" sldId="491"/>
            <ac:spMk id="11" creationId="{8E42DB5F-47EB-9F71-4B0C-50068DA931D8}"/>
          </ac:spMkLst>
        </pc:spChg>
        <pc:picChg chg="add mod">
          <ac:chgData name="Tom Ranken" userId="77eb46d53f827e2a" providerId="LiveId" clId="{DAE790FA-1711-487D-9204-2D04CB10E8B4}" dt="2026-10-14T23:16:17.139" v="2711"/>
          <ac:picMkLst>
            <pc:docMk/>
            <pc:sldMk cId="59811848" sldId="491"/>
            <ac:picMk id="5" creationId="{2AAFDC6F-8B17-5748-B728-1537DA0D6641}"/>
          </ac:picMkLst>
        </pc:picChg>
      </pc:sldChg>
      <pc:sldChg chg="add">
        <pc:chgData name="Tom Ranken" userId="77eb46d53f827e2a" providerId="LiveId" clId="{DAE790FA-1711-487D-9204-2D04CB10E8B4}" dt="2026-10-14T23:18:43.802" v="2730"/>
        <pc:sldMkLst>
          <pc:docMk/>
          <pc:sldMk cId="343541698" sldId="491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2870670628" sldId="491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2251207769" sldId="492"/>
        </pc:sldMkLst>
      </pc:sldChg>
      <pc:sldChg chg="add">
        <pc:chgData name="Tom Ranken" userId="77eb46d53f827e2a" providerId="LiveId" clId="{DAE790FA-1711-487D-9204-2D04CB10E8B4}" dt="2026-10-14T22:26:14.084" v="2012"/>
        <pc:sldMkLst>
          <pc:docMk/>
          <pc:sldMk cId="3555378356" sldId="492"/>
        </pc:sldMkLst>
      </pc:sldChg>
      <pc:sldChg chg="addSp delSp modSp add del mod replId">
        <pc:chgData name="Tom Ranken" userId="77eb46d53f827e2a" providerId="LiveId" clId="{DAE790FA-1711-487D-9204-2D04CB10E8B4}" dt="2026-10-14T22:26:06.988" v="2011" actId="2696"/>
        <pc:sldMkLst>
          <pc:docMk/>
          <pc:sldMk cId="4143928884" sldId="492"/>
        </pc:sldMkLst>
        <pc:spChg chg="add">
          <ac:chgData name="Tom Ranken" userId="77eb46d53f827e2a" providerId="LiveId" clId="{DAE790FA-1711-487D-9204-2D04CB10E8B4}" dt="2026-10-14T22:25:08.977" v="2002" actId="22"/>
          <ac:spMkLst>
            <pc:docMk/>
            <pc:sldMk cId="4143928884" sldId="492"/>
            <ac:spMk id="3" creationId="{A58CE3C9-8826-B389-39A2-416FE8BA6B13}"/>
          </ac:spMkLst>
        </pc:spChg>
        <pc:spChg chg="del">
          <ac:chgData name="Tom Ranken" userId="77eb46d53f827e2a" providerId="LiveId" clId="{DAE790FA-1711-487D-9204-2D04CB10E8B4}" dt="2026-10-14T22:25:12.187" v="2003" actId="478"/>
          <ac:spMkLst>
            <pc:docMk/>
            <pc:sldMk cId="4143928884" sldId="492"/>
            <ac:spMk id="11" creationId="{207771E3-1851-6360-6411-A6E6AD06701F}"/>
          </ac:spMkLst>
        </pc:spChg>
        <pc:picChg chg="add mod">
          <ac:chgData name="Tom Ranken" userId="77eb46d53f827e2a" providerId="LiveId" clId="{DAE790FA-1711-487D-9204-2D04CB10E8B4}" dt="2026-10-14T22:25:40.742" v="2008" actId="1076"/>
          <ac:picMkLst>
            <pc:docMk/>
            <pc:sldMk cId="4143928884" sldId="492"/>
            <ac:picMk id="3074" creationId="{4F784352-FCF2-57E1-1515-F9721AF8F279}"/>
          </ac:picMkLst>
        </pc:picChg>
      </pc:sldChg>
      <pc:sldChg chg="add del">
        <pc:chgData name="Tom Ranken" userId="77eb46d53f827e2a" providerId="LiveId" clId="{DAE790FA-1711-487D-9204-2D04CB10E8B4}" dt="2026-10-14T23:10:56.503" v="2650" actId="2696"/>
        <pc:sldMkLst>
          <pc:docMk/>
          <pc:sldMk cId="1538984323" sldId="493"/>
        </pc:sldMkLst>
      </pc:sldChg>
      <pc:sldChg chg="addSp modSp add del mod">
        <pc:chgData name="Tom Ranken" userId="77eb46d53f827e2a" providerId="LiveId" clId="{DAE790FA-1711-487D-9204-2D04CB10E8B4}" dt="2026-10-14T19:29:00.202" v="460" actId="2696"/>
        <pc:sldMkLst>
          <pc:docMk/>
          <pc:sldMk cId="1557992126" sldId="493"/>
        </pc:sldMkLst>
      </pc:sldChg>
      <pc:sldChg chg="addSp delSp modSp add mod">
        <pc:chgData name="Tom Ranken" userId="77eb46d53f827e2a" providerId="LiveId" clId="{DAE790FA-1711-487D-9204-2D04CB10E8B4}" dt="2026-10-14T23:13:38.783" v="2683" actId="14100"/>
        <pc:sldMkLst>
          <pc:docMk/>
          <pc:sldMk cId="3170125478" sldId="493"/>
        </pc:sldMkLst>
        <pc:spChg chg="add">
          <ac:chgData name="Tom Ranken" userId="77eb46d53f827e2a" providerId="LiveId" clId="{DAE790FA-1711-487D-9204-2D04CB10E8B4}" dt="2026-10-14T23:12:38.272" v="2677" actId="22"/>
          <ac:spMkLst>
            <pc:docMk/>
            <pc:sldMk cId="3170125478" sldId="493"/>
            <ac:spMk id="3" creationId="{B9ACEE6C-9232-BA52-8234-DEE88C8563E0}"/>
          </ac:spMkLst>
        </pc:spChg>
        <pc:spChg chg="del">
          <ac:chgData name="Tom Ranken" userId="77eb46d53f827e2a" providerId="LiveId" clId="{DAE790FA-1711-487D-9204-2D04CB10E8B4}" dt="2026-10-14T23:12:41.667" v="2678" actId="478"/>
          <ac:spMkLst>
            <pc:docMk/>
            <pc:sldMk cId="3170125478" sldId="493"/>
            <ac:spMk id="11" creationId="{C0CEBCE7-0612-BB4B-0E90-C51675C4F94C}"/>
          </ac:spMkLst>
        </pc:spChg>
        <pc:picChg chg="add mod">
          <ac:chgData name="Tom Ranken" userId="77eb46d53f827e2a" providerId="LiveId" clId="{DAE790FA-1711-487D-9204-2D04CB10E8B4}" dt="2026-10-14T23:13:38.783" v="2683" actId="14100"/>
          <ac:picMkLst>
            <pc:docMk/>
            <pc:sldMk cId="3170125478" sldId="493"/>
            <ac:picMk id="2050" creationId="{A1924B3C-53C0-7385-9427-9A5FE525FCBF}"/>
          </ac:picMkLst>
        </pc:picChg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3527732988" sldId="493"/>
        </pc:sldMkLst>
      </pc:sldChg>
      <pc:sldChg chg="addSp modSp add mod">
        <pc:chgData name="Tom Ranken" userId="77eb46d53f827e2a" providerId="LiveId" clId="{DAE790FA-1711-487D-9204-2D04CB10E8B4}" dt="2026-10-14T23:12:17.399" v="2675" actId="1076"/>
        <pc:sldMkLst>
          <pc:docMk/>
          <pc:sldMk cId="1744869482" sldId="494"/>
        </pc:sldMkLst>
        <pc:spChg chg="mod">
          <ac:chgData name="Tom Ranken" userId="77eb46d53f827e2a" providerId="LiveId" clId="{DAE790FA-1711-487D-9204-2D04CB10E8B4}" dt="2026-10-14T23:12:03.991" v="2672" actId="1076"/>
          <ac:spMkLst>
            <pc:docMk/>
            <pc:sldMk cId="1744869482" sldId="494"/>
            <ac:spMk id="11" creationId="{22068A90-ED3C-40E6-2E64-5253E83FD762}"/>
          </ac:spMkLst>
        </pc:spChg>
        <pc:picChg chg="add mod">
          <ac:chgData name="Tom Ranken" userId="77eb46d53f827e2a" providerId="LiveId" clId="{DAE790FA-1711-487D-9204-2D04CB10E8B4}" dt="2026-10-14T23:12:17.399" v="2675" actId="1076"/>
          <ac:picMkLst>
            <pc:docMk/>
            <pc:sldMk cId="1744869482" sldId="494"/>
            <ac:picMk id="1026" creationId="{29A691EB-7100-07BE-FF06-38C635E117CD}"/>
          </ac:picMkLst>
        </pc:picChg>
      </pc:sldChg>
      <pc:sldChg chg="add del replId">
        <pc:chgData name="Tom Ranken" userId="77eb46d53f827e2a" providerId="LiveId" clId="{DAE790FA-1711-487D-9204-2D04CB10E8B4}" dt="2026-10-14T23:10:56.503" v="2650" actId="2696"/>
        <pc:sldMkLst>
          <pc:docMk/>
          <pc:sldMk cId="2828543582" sldId="494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2924805702" sldId="494"/>
        </pc:sldMkLst>
      </pc:sldChg>
      <pc:sldChg chg="addSp modSp add del mod replId">
        <pc:chgData name="Tom Ranken" userId="77eb46d53f827e2a" providerId="LiveId" clId="{DAE790FA-1711-487D-9204-2D04CB10E8B4}" dt="2026-10-14T19:29:00.202" v="460" actId="2696"/>
        <pc:sldMkLst>
          <pc:docMk/>
          <pc:sldMk cId="3627049322" sldId="494"/>
        </pc:sldMkLst>
      </pc:sldChg>
      <pc:sldChg chg="add del">
        <pc:chgData name="Tom Ranken" userId="77eb46d53f827e2a" providerId="LiveId" clId="{DAE790FA-1711-487D-9204-2D04CB10E8B4}" dt="2026-10-14T22:00:30.533" v="1755" actId="47"/>
        <pc:sldMkLst>
          <pc:docMk/>
          <pc:sldMk cId="811123038" sldId="495"/>
        </pc:sldMkLst>
      </pc:sldChg>
      <pc:sldChg chg="add del replId">
        <pc:chgData name="Tom Ranken" userId="77eb46d53f827e2a" providerId="LiveId" clId="{DAE790FA-1711-487D-9204-2D04CB10E8B4}" dt="2026-10-14T23:10:56.503" v="2650" actId="2696"/>
        <pc:sldMkLst>
          <pc:docMk/>
          <pc:sldMk cId="1435522790" sldId="495"/>
        </pc:sldMkLst>
      </pc:sldChg>
      <pc:sldChg chg="addSp modSp add del mod replId">
        <pc:chgData name="Tom Ranken" userId="77eb46d53f827e2a" providerId="LiveId" clId="{DAE790FA-1711-487D-9204-2D04CB10E8B4}" dt="2026-10-14T19:29:00.202" v="460" actId="2696"/>
        <pc:sldMkLst>
          <pc:docMk/>
          <pc:sldMk cId="3430563853" sldId="495"/>
        </pc:sldMkLst>
      </pc:sldChg>
      <pc:sldChg chg="addSp delSp modSp add mod">
        <pc:chgData name="Tom Ranken" userId="77eb46d53f827e2a" providerId="LiveId" clId="{DAE790FA-1711-487D-9204-2D04CB10E8B4}" dt="2026-10-14T23:14:06.503" v="2689" actId="1076"/>
        <pc:sldMkLst>
          <pc:docMk/>
          <pc:sldMk cId="4090470182" sldId="495"/>
        </pc:sldMkLst>
        <pc:spChg chg="add">
          <ac:chgData name="Tom Ranken" userId="77eb46d53f827e2a" providerId="LiveId" clId="{DAE790FA-1711-487D-9204-2D04CB10E8B4}" dt="2026-10-14T23:12:33.407" v="2676" actId="22"/>
          <ac:spMkLst>
            <pc:docMk/>
            <pc:sldMk cId="4090470182" sldId="495"/>
            <ac:spMk id="3" creationId="{E2D6A675-271F-3819-6B62-75DCBF19D3D0}"/>
          </ac:spMkLst>
        </pc:spChg>
        <pc:spChg chg="del">
          <ac:chgData name="Tom Ranken" userId="77eb46d53f827e2a" providerId="LiveId" clId="{DAE790FA-1711-487D-9204-2D04CB10E8B4}" dt="2026-10-14T23:13:47.139" v="2684" actId="478"/>
          <ac:spMkLst>
            <pc:docMk/>
            <pc:sldMk cId="4090470182" sldId="495"/>
            <ac:spMk id="11" creationId="{71FCE06F-F5F7-4F9F-33C0-E10E5CAE4D5C}"/>
          </ac:spMkLst>
        </pc:spChg>
        <pc:picChg chg="add mod">
          <ac:chgData name="Tom Ranken" userId="77eb46d53f827e2a" providerId="LiveId" clId="{DAE790FA-1711-487D-9204-2D04CB10E8B4}" dt="2026-10-14T23:14:06.503" v="2689" actId="1076"/>
          <ac:picMkLst>
            <pc:docMk/>
            <pc:sldMk cId="4090470182" sldId="495"/>
            <ac:picMk id="3074" creationId="{1E7D0988-6595-C8B0-67B2-5EBFA24FC1AD}"/>
          </ac:picMkLst>
        </pc:picChg>
      </pc:sldChg>
      <pc:sldChg chg="add del replId">
        <pc:chgData name="Tom Ranken" userId="77eb46d53f827e2a" providerId="LiveId" clId="{DAE790FA-1711-487D-9204-2D04CB10E8B4}" dt="2026-10-14T23:06:05.360" v="2605" actId="2696"/>
        <pc:sldMkLst>
          <pc:docMk/>
          <pc:sldMk cId="262005644" sldId="496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694057178" sldId="496"/>
        </pc:sldMkLst>
      </pc:sldChg>
      <pc:sldChg chg="addSp delSp modSp add mod">
        <pc:chgData name="Tom Ranken" userId="77eb46d53f827e2a" providerId="LiveId" clId="{DAE790FA-1711-487D-9204-2D04CB10E8B4}" dt="2026-10-14T23:07:49.079" v="2630"/>
        <pc:sldMkLst>
          <pc:docMk/>
          <pc:sldMk cId="3589607817" sldId="496"/>
        </pc:sldMkLst>
        <pc:spChg chg="add">
          <ac:chgData name="Tom Ranken" userId="77eb46d53f827e2a" providerId="LiveId" clId="{DAE790FA-1711-487D-9204-2D04CB10E8B4}" dt="2026-10-14T23:07:29.259" v="2627" actId="22"/>
          <ac:spMkLst>
            <pc:docMk/>
            <pc:sldMk cId="3589607817" sldId="496"/>
            <ac:spMk id="3" creationId="{7F2FC48E-47ED-2EE2-71B8-6D3C8505A7A1}"/>
          </ac:spMkLst>
        </pc:spChg>
        <pc:spChg chg="del">
          <ac:chgData name="Tom Ranken" userId="77eb46d53f827e2a" providerId="LiveId" clId="{DAE790FA-1711-487D-9204-2D04CB10E8B4}" dt="2026-10-14T23:07:34.249" v="2628" actId="478"/>
          <ac:spMkLst>
            <pc:docMk/>
            <pc:sldMk cId="3589607817" sldId="496"/>
            <ac:spMk id="11" creationId="{84C8E628-5F1D-7CEB-4157-22186115BCC5}"/>
          </ac:spMkLst>
        </pc:spChg>
        <pc:picChg chg="add mod">
          <ac:chgData name="Tom Ranken" userId="77eb46d53f827e2a" providerId="LiveId" clId="{DAE790FA-1711-487D-9204-2D04CB10E8B4}" dt="2026-10-14T23:07:49.079" v="2630"/>
          <ac:picMkLst>
            <pc:docMk/>
            <pc:sldMk cId="3589607817" sldId="496"/>
            <ac:picMk id="5" creationId="{D52EA18C-26D8-6382-A557-F9F3B88FB571}"/>
          </ac:picMkLst>
        </pc:picChg>
      </pc:sldChg>
      <pc:sldChg chg="addSp delSp modSp add mod">
        <pc:chgData name="Tom Ranken" userId="77eb46d53f827e2a" providerId="LiveId" clId="{DAE790FA-1711-487D-9204-2D04CB10E8B4}" dt="2026-10-14T23:51:11.218" v="2834" actId="1076"/>
        <pc:sldMkLst>
          <pc:docMk/>
          <pc:sldMk cId="1065964741" sldId="497"/>
        </pc:sldMkLst>
        <pc:spChg chg="add mod">
          <ac:chgData name="Tom Ranken" userId="77eb46d53f827e2a" providerId="LiveId" clId="{DAE790FA-1711-487D-9204-2D04CB10E8B4}" dt="2026-10-14T23:51:11.218" v="2834" actId="1076"/>
          <ac:spMkLst>
            <pc:docMk/>
            <pc:sldMk cId="1065964741" sldId="497"/>
            <ac:spMk id="3" creationId="{DCFB6EBA-EB02-038E-F754-095ED0287C82}"/>
          </ac:spMkLst>
        </pc:spChg>
        <pc:spChg chg="del">
          <ac:chgData name="Tom Ranken" userId="77eb46d53f827e2a" providerId="LiveId" clId="{DAE790FA-1711-487D-9204-2D04CB10E8B4}" dt="2026-10-14T23:08:16.984" v="2631" actId="478"/>
          <ac:spMkLst>
            <pc:docMk/>
            <pc:sldMk cId="1065964741" sldId="497"/>
            <ac:spMk id="11" creationId="{4FBEB7BE-ECAF-FD12-D7D6-01852BEB6AAE}"/>
          </ac:spMkLst>
        </pc:spChg>
        <pc:picChg chg="add mod">
          <ac:chgData name="Tom Ranken" userId="77eb46d53f827e2a" providerId="LiveId" clId="{DAE790FA-1711-487D-9204-2D04CB10E8B4}" dt="2026-10-14T23:09:38.856" v="2648" actId="1076"/>
          <ac:picMkLst>
            <pc:docMk/>
            <pc:sldMk cId="1065964741" sldId="497"/>
            <ac:picMk id="5" creationId="{DF01D6FC-0F1B-3F44-C40E-54DEC1C20401}"/>
          </ac:picMkLst>
        </pc:picChg>
      </pc:sldChg>
      <pc:sldChg chg="add del replId">
        <pc:chgData name="Tom Ranken" userId="77eb46d53f827e2a" providerId="LiveId" clId="{DAE790FA-1711-487D-9204-2D04CB10E8B4}" dt="2026-10-14T23:06:05.360" v="2605" actId="2696"/>
        <pc:sldMkLst>
          <pc:docMk/>
          <pc:sldMk cId="2271299315" sldId="497"/>
        </pc:sldMkLst>
      </pc:sldChg>
      <pc:sldChg chg="addSp delSp modSp add del mod replId">
        <pc:chgData name="Tom Ranken" userId="77eb46d53f827e2a" providerId="LiveId" clId="{DAE790FA-1711-487D-9204-2D04CB10E8B4}" dt="2026-10-14T21:56:45.985" v="1746" actId="47"/>
        <pc:sldMkLst>
          <pc:docMk/>
          <pc:sldMk cId="2288548798" sldId="497"/>
        </pc:sldMkLst>
        <pc:spChg chg="add del mod">
          <ac:chgData name="Tom Ranken" userId="77eb46d53f827e2a" providerId="LiveId" clId="{DAE790FA-1711-487D-9204-2D04CB10E8B4}" dt="2026-10-14T19:43:15.873" v="1721" actId="478"/>
          <ac:spMkLst>
            <pc:docMk/>
            <pc:sldMk cId="2288548798" sldId="497"/>
            <ac:spMk id="2" creationId="{8C89F20C-F281-273D-DD81-243A009B278C}"/>
          </ac:spMkLst>
        </pc:spChg>
        <pc:picChg chg="add mod">
          <ac:chgData name="Tom Ranken" userId="77eb46d53f827e2a" providerId="LiveId" clId="{DAE790FA-1711-487D-9204-2D04CB10E8B4}" dt="2026-10-14T19:30:47.499" v="465" actId="14100"/>
          <ac:picMkLst>
            <pc:docMk/>
            <pc:sldMk cId="2288548798" sldId="497"/>
            <ac:picMk id="1026" creationId="{1AFC1D5A-4888-2995-D182-E9AAD6F5EF80}"/>
          </ac:picMkLst>
        </pc:picChg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90173774" sldId="498"/>
        </pc:sldMkLst>
      </pc:sldChg>
      <pc:sldChg chg="add del replId">
        <pc:chgData name="Tom Ranken" userId="77eb46d53f827e2a" providerId="LiveId" clId="{DAE790FA-1711-487D-9204-2D04CB10E8B4}" dt="2026-10-14T23:06:05.360" v="2605" actId="2696"/>
        <pc:sldMkLst>
          <pc:docMk/>
          <pc:sldMk cId="1200395693" sldId="498"/>
        </pc:sldMkLst>
      </pc:sldChg>
      <pc:sldChg chg="addSp modSp add mod">
        <pc:chgData name="Tom Ranken" userId="77eb46d53f827e2a" providerId="LiveId" clId="{DAE790FA-1711-487D-9204-2D04CB10E8B4}" dt="2026-10-14T23:07:04.785" v="2625" actId="1076"/>
        <pc:sldMkLst>
          <pc:docMk/>
          <pc:sldMk cId="2547174075" sldId="498"/>
        </pc:sldMkLst>
        <pc:spChg chg="mod">
          <ac:chgData name="Tom Ranken" userId="77eb46d53f827e2a" providerId="LiveId" clId="{DAE790FA-1711-487D-9204-2D04CB10E8B4}" dt="2026-10-14T23:07:04.785" v="2625" actId="1076"/>
          <ac:spMkLst>
            <pc:docMk/>
            <pc:sldMk cId="2547174075" sldId="498"/>
            <ac:spMk id="11" creationId="{583A9183-17F0-8CF3-6D43-4C7DFC806541}"/>
          </ac:spMkLst>
        </pc:spChg>
        <pc:picChg chg="add mod">
          <ac:chgData name="Tom Ranken" userId="77eb46d53f827e2a" providerId="LiveId" clId="{DAE790FA-1711-487D-9204-2D04CB10E8B4}" dt="2026-10-14T23:06:48.233" v="2612"/>
          <ac:picMkLst>
            <pc:docMk/>
            <pc:sldMk cId="2547174075" sldId="498"/>
            <ac:picMk id="3" creationId="{1205B872-D480-60B9-42B5-7743854828BC}"/>
          </ac:picMkLst>
        </pc:picChg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097488466" sldId="499"/>
        </pc:sldMkLst>
      </pc:sldChg>
      <pc:sldChg chg="add">
        <pc:chgData name="Tom Ranken" userId="77eb46d53f827e2a" providerId="LiveId" clId="{DAE790FA-1711-487D-9204-2D04CB10E8B4}" dt="2026-10-14T23:05:28.895" v="2604"/>
        <pc:sldMkLst>
          <pc:docMk/>
          <pc:sldMk cId="1352393325" sldId="499"/>
        </pc:sldMkLst>
      </pc:sldChg>
      <pc:sldChg chg="addSp delSp modSp add del mod replId">
        <pc:chgData name="Tom Ranken" userId="77eb46d53f827e2a" providerId="LiveId" clId="{DAE790FA-1711-487D-9204-2D04CB10E8B4}" dt="2026-10-14T23:05:17.667" v="2603" actId="2696"/>
        <pc:sldMkLst>
          <pc:docMk/>
          <pc:sldMk cId="2750265697" sldId="499"/>
        </pc:sldMkLst>
        <pc:spChg chg="add">
          <ac:chgData name="Tom Ranken" userId="77eb46d53f827e2a" providerId="LiveId" clId="{DAE790FA-1711-487D-9204-2D04CB10E8B4}" dt="2026-10-14T22:56:04.997" v="2192" actId="22"/>
          <ac:spMkLst>
            <pc:docMk/>
            <pc:sldMk cId="2750265697" sldId="499"/>
            <ac:spMk id="3" creationId="{BFA15238-39C4-4C0A-3F7F-A2E424BEB84E}"/>
          </ac:spMkLst>
        </pc:spChg>
        <pc:spChg chg="del">
          <ac:chgData name="Tom Ranken" userId="77eb46d53f827e2a" providerId="LiveId" clId="{DAE790FA-1711-487D-9204-2D04CB10E8B4}" dt="2026-10-14T22:55:21.787" v="2177" actId="478"/>
          <ac:spMkLst>
            <pc:docMk/>
            <pc:sldMk cId="2750265697" sldId="499"/>
            <ac:spMk id="11" creationId="{E568CD25-DB2C-C38C-7600-DC8ADB3C4BE5}"/>
          </ac:spMkLst>
        </pc:spChg>
        <pc:picChg chg="add mod">
          <ac:chgData name="Tom Ranken" userId="77eb46d53f827e2a" providerId="LiveId" clId="{DAE790FA-1711-487D-9204-2D04CB10E8B4}" dt="2026-10-14T23:03:46.823" v="2602" actId="1076"/>
          <ac:picMkLst>
            <pc:docMk/>
            <pc:sldMk cId="2750265697" sldId="499"/>
            <ac:picMk id="7170" creationId="{78AC3E17-2F3A-92E6-58BB-431804CF93E1}"/>
          </ac:picMkLst>
        </pc:picChg>
      </pc:sldChg>
      <pc:sldChg chg="add">
        <pc:chgData name="Tom Ranken" userId="77eb46d53f827e2a" providerId="LiveId" clId="{DAE790FA-1711-487D-9204-2D04CB10E8B4}" dt="2026-10-14T23:05:28.895" v="2604"/>
        <pc:sldMkLst>
          <pc:docMk/>
          <pc:sldMk cId="446151132" sldId="500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558265492" sldId="500"/>
        </pc:sldMkLst>
      </pc:sldChg>
      <pc:sldChg chg="addSp modSp add del mod replId">
        <pc:chgData name="Tom Ranken" userId="77eb46d53f827e2a" providerId="LiveId" clId="{DAE790FA-1711-487D-9204-2D04CB10E8B4}" dt="2026-10-14T23:05:17.667" v="2603" actId="2696"/>
        <pc:sldMkLst>
          <pc:docMk/>
          <pc:sldMk cId="3751434555" sldId="500"/>
        </pc:sldMkLst>
        <pc:spChg chg="mod">
          <ac:chgData name="Tom Ranken" userId="77eb46d53f827e2a" providerId="LiveId" clId="{DAE790FA-1711-487D-9204-2D04CB10E8B4}" dt="2026-10-14T22:55:41.506" v="2190" actId="1076"/>
          <ac:spMkLst>
            <pc:docMk/>
            <pc:sldMk cId="3751434555" sldId="500"/>
            <ac:spMk id="11" creationId="{83C6EB16-8340-82A3-4433-BF15E735A131}"/>
          </ac:spMkLst>
        </pc:spChg>
        <pc:picChg chg="add mod">
          <ac:chgData name="Tom Ranken" userId="77eb46d53f827e2a" providerId="LiveId" clId="{DAE790FA-1711-487D-9204-2D04CB10E8B4}" dt="2026-10-14T23:02:32.232" v="2594" actId="1076"/>
          <ac:picMkLst>
            <pc:docMk/>
            <pc:sldMk cId="3751434555" sldId="500"/>
            <ac:picMk id="6146" creationId="{ECAF684F-99B1-E94D-27DA-6497B7CB1879}"/>
          </ac:picMkLst>
        </pc:picChg>
      </pc:sldChg>
      <pc:sldChg chg="add del">
        <pc:chgData name="Tom Ranken" userId="77eb46d53f827e2a" providerId="LiveId" clId="{DAE790FA-1711-487D-9204-2D04CB10E8B4}" dt="2026-10-14T21:56:45.985" v="1746" actId="47"/>
        <pc:sldMkLst>
          <pc:docMk/>
          <pc:sldMk cId="2420031230" sldId="501"/>
        </pc:sldMkLst>
      </pc:sldChg>
      <pc:sldChg chg="addSp delSp modSp add del mod replId">
        <pc:chgData name="Tom Ranken" userId="77eb46d53f827e2a" providerId="LiveId" clId="{DAE790FA-1711-487D-9204-2D04CB10E8B4}" dt="2026-10-14T23:05:17.667" v="2603" actId="2696"/>
        <pc:sldMkLst>
          <pc:docMk/>
          <pc:sldMk cId="3431244019" sldId="501"/>
        </pc:sldMkLst>
        <pc:spChg chg="add">
          <ac:chgData name="Tom Ranken" userId="77eb46d53f827e2a" providerId="LiveId" clId="{DAE790FA-1711-487D-9204-2D04CB10E8B4}" dt="2026-10-14T22:55:59.050" v="2191" actId="22"/>
          <ac:spMkLst>
            <pc:docMk/>
            <pc:sldMk cId="3431244019" sldId="501"/>
            <ac:spMk id="3" creationId="{95B789A8-2AE1-E8EF-EA98-E5AA7ABDAB13}"/>
          </ac:spMkLst>
        </pc:spChg>
        <pc:spChg chg="del">
          <ac:chgData name="Tom Ranken" userId="77eb46d53f827e2a" providerId="LiveId" clId="{DAE790FA-1711-487D-9204-2D04CB10E8B4}" dt="2026-10-14T22:56:12.461" v="2193" actId="478"/>
          <ac:spMkLst>
            <pc:docMk/>
            <pc:sldMk cId="3431244019" sldId="501"/>
            <ac:spMk id="11" creationId="{3DD1460F-108A-E929-E64A-5FB7BBFBB6EF}"/>
          </ac:spMkLst>
        </pc:spChg>
        <pc:picChg chg="add mod">
          <ac:chgData name="Tom Ranken" userId="77eb46d53f827e2a" providerId="LiveId" clId="{DAE790FA-1711-487D-9204-2D04CB10E8B4}" dt="2026-10-14T22:58:06.537" v="2209" actId="14100"/>
          <ac:picMkLst>
            <pc:docMk/>
            <pc:sldMk cId="3431244019" sldId="501"/>
            <ac:picMk id="5122" creationId="{11B62F7F-C820-EC97-2032-8C5261BD651F}"/>
          </ac:picMkLst>
        </pc:picChg>
      </pc:sldChg>
      <pc:sldChg chg="add">
        <pc:chgData name="Tom Ranken" userId="77eb46d53f827e2a" providerId="LiveId" clId="{DAE790FA-1711-487D-9204-2D04CB10E8B4}" dt="2026-10-14T23:05:28.895" v="2604"/>
        <pc:sldMkLst>
          <pc:docMk/>
          <pc:sldMk cId="4191900825" sldId="501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49004272" sldId="502"/>
        </pc:sldMkLst>
      </pc:sldChg>
      <pc:sldChg chg="addSp delSp modSp add del mod replId">
        <pc:chgData name="Tom Ranken" userId="77eb46d53f827e2a" providerId="LiveId" clId="{DAE790FA-1711-487D-9204-2D04CB10E8B4}" dt="2026-10-14T22:54:47.179" v="2175" actId="2696"/>
        <pc:sldMkLst>
          <pc:docMk/>
          <pc:sldMk cId="3622890079" sldId="502"/>
        </pc:sldMkLst>
        <pc:spChg chg="add">
          <ac:chgData name="Tom Ranken" userId="77eb46d53f827e2a" providerId="LiveId" clId="{DAE790FA-1711-487D-9204-2D04CB10E8B4}" dt="2026-10-14T22:51:20.574" v="2144" actId="22"/>
          <ac:spMkLst>
            <pc:docMk/>
            <pc:sldMk cId="3622890079" sldId="502"/>
            <ac:spMk id="3" creationId="{B43B5A93-2EAE-69B8-96AE-23DCFD0107BA}"/>
          </ac:spMkLst>
        </pc:spChg>
        <pc:spChg chg="del">
          <ac:chgData name="Tom Ranken" userId="77eb46d53f827e2a" providerId="LiveId" clId="{DAE790FA-1711-487D-9204-2D04CB10E8B4}" dt="2026-10-14T22:51:24.901" v="2145" actId="478"/>
          <ac:spMkLst>
            <pc:docMk/>
            <pc:sldMk cId="3622890079" sldId="502"/>
            <ac:spMk id="11" creationId="{7670D0BC-89C0-93CA-56EB-E88A804D93DA}"/>
          </ac:spMkLst>
        </pc:spChg>
        <pc:picChg chg="add del mod">
          <ac:chgData name="Tom Ranken" userId="77eb46d53f827e2a" providerId="LiveId" clId="{DAE790FA-1711-487D-9204-2D04CB10E8B4}" dt="2026-10-14T22:52:01.898" v="2149" actId="478"/>
          <ac:picMkLst>
            <pc:docMk/>
            <pc:sldMk cId="3622890079" sldId="502"/>
            <ac:picMk id="4" creationId="{C5C47060-1D63-8D0B-65C1-F7454AF469F1}"/>
          </ac:picMkLst>
        </pc:picChg>
        <pc:picChg chg="add mod">
          <ac:chgData name="Tom Ranken" userId="77eb46d53f827e2a" providerId="LiveId" clId="{DAE790FA-1711-487D-9204-2D04CB10E8B4}" dt="2026-10-14T22:52:34.258" v="2157" actId="1076"/>
          <ac:picMkLst>
            <pc:docMk/>
            <pc:sldMk cId="3622890079" sldId="502"/>
            <ac:picMk id="5" creationId="{4E632296-3306-2A63-9BE1-98FB9A04FF98}"/>
          </ac:picMkLst>
        </pc:picChg>
      </pc:sldChg>
      <pc:sldChg chg="add">
        <pc:chgData name="Tom Ranken" userId="77eb46d53f827e2a" providerId="LiveId" clId="{DAE790FA-1711-487D-9204-2D04CB10E8B4}" dt="2026-10-14T22:54:55.013" v="2176"/>
        <pc:sldMkLst>
          <pc:docMk/>
          <pc:sldMk cId="3782372637" sldId="502"/>
        </pc:sldMkLst>
      </pc:sldChg>
      <pc:sldChg chg="addSp delSp modSp add del mod replId">
        <pc:chgData name="Tom Ranken" userId="77eb46d53f827e2a" providerId="LiveId" clId="{DAE790FA-1711-487D-9204-2D04CB10E8B4}" dt="2026-10-14T22:54:47.179" v="2175" actId="2696"/>
        <pc:sldMkLst>
          <pc:docMk/>
          <pc:sldMk cId="330801100" sldId="503"/>
        </pc:sldMkLst>
        <pc:spChg chg="add">
          <ac:chgData name="Tom Ranken" userId="77eb46d53f827e2a" providerId="LiveId" clId="{DAE790FA-1711-487D-9204-2D04CB10E8B4}" dt="2026-10-14T22:51:15.434" v="2143" actId="22"/>
          <ac:spMkLst>
            <pc:docMk/>
            <pc:sldMk cId="330801100" sldId="503"/>
            <ac:spMk id="3" creationId="{5E814886-F736-78B5-C358-72701AF4EF69}"/>
          </ac:spMkLst>
        </pc:spChg>
        <pc:spChg chg="del">
          <ac:chgData name="Tom Ranken" userId="77eb46d53f827e2a" providerId="LiveId" clId="{DAE790FA-1711-487D-9204-2D04CB10E8B4}" dt="2026-10-14T22:51:31.278" v="2146" actId="478"/>
          <ac:spMkLst>
            <pc:docMk/>
            <pc:sldMk cId="330801100" sldId="503"/>
            <ac:spMk id="11" creationId="{99BE00B8-1B86-2CBC-4834-29987C1CA962}"/>
          </ac:spMkLst>
        </pc:spChg>
        <pc:picChg chg="add mod">
          <ac:chgData name="Tom Ranken" userId="77eb46d53f827e2a" providerId="LiveId" clId="{DAE790FA-1711-487D-9204-2D04CB10E8B4}" dt="2026-10-14T22:52:49.386" v="2160" actId="14100"/>
          <ac:picMkLst>
            <pc:docMk/>
            <pc:sldMk cId="330801100" sldId="503"/>
            <ac:picMk id="4" creationId="{719C3BA8-D39B-EF19-C16A-29D4B0FE5260}"/>
          </ac:picMkLst>
        </pc:picChg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2163866470" sldId="503"/>
        </pc:sldMkLst>
      </pc:sldChg>
      <pc:sldChg chg="add">
        <pc:chgData name="Tom Ranken" userId="77eb46d53f827e2a" providerId="LiveId" clId="{DAE790FA-1711-487D-9204-2D04CB10E8B4}" dt="2026-10-14T22:54:55.013" v="2176"/>
        <pc:sldMkLst>
          <pc:docMk/>
          <pc:sldMk cId="3214786285" sldId="503"/>
        </pc:sldMkLst>
      </pc:sldChg>
      <pc:sldChg chg="addSp modSp add del mod replId">
        <pc:chgData name="Tom Ranken" userId="77eb46d53f827e2a" providerId="LiveId" clId="{DAE790FA-1711-487D-9204-2D04CB10E8B4}" dt="2026-10-14T22:54:47.179" v="2175" actId="2696"/>
        <pc:sldMkLst>
          <pc:docMk/>
          <pc:sldMk cId="2892724754" sldId="504"/>
        </pc:sldMkLst>
        <pc:spChg chg="mod">
          <ac:chgData name="Tom Ranken" userId="77eb46d53f827e2a" providerId="LiveId" clId="{DAE790FA-1711-487D-9204-2D04CB10E8B4}" dt="2026-10-14T22:49:56.394" v="2136" actId="1076"/>
          <ac:spMkLst>
            <pc:docMk/>
            <pc:sldMk cId="2892724754" sldId="504"/>
            <ac:spMk id="11" creationId="{59F26A00-44BD-BD95-665C-0954F9B11393}"/>
          </ac:spMkLst>
        </pc:spChg>
        <pc:picChg chg="add mod">
          <ac:chgData name="Tom Ranken" userId="77eb46d53f827e2a" providerId="LiveId" clId="{DAE790FA-1711-487D-9204-2D04CB10E8B4}" dt="2026-10-14T22:54:03.394" v="2174" actId="14100"/>
          <ac:picMkLst>
            <pc:docMk/>
            <pc:sldMk cId="2892724754" sldId="504"/>
            <ac:picMk id="2" creationId="{6CE8BD79-6DFC-D18B-71FE-50DC18216E66}"/>
          </ac:picMkLst>
        </pc:picChg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3606096058" sldId="504"/>
        </pc:sldMkLst>
      </pc:sldChg>
      <pc:sldChg chg="add">
        <pc:chgData name="Tom Ranken" userId="77eb46d53f827e2a" providerId="LiveId" clId="{DAE790FA-1711-487D-9204-2D04CB10E8B4}" dt="2026-10-14T22:54:55.013" v="2176"/>
        <pc:sldMkLst>
          <pc:docMk/>
          <pc:sldMk cId="4133662235" sldId="504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176749174" sldId="505"/>
        </pc:sldMkLst>
      </pc:sldChg>
      <pc:sldChg chg="addSp delSp modSp add del mod replId">
        <pc:chgData name="Tom Ranken" userId="77eb46d53f827e2a" providerId="LiveId" clId="{DAE790FA-1711-487D-9204-2D04CB10E8B4}" dt="2026-10-14T22:45:31.591" v="2119" actId="2696"/>
        <pc:sldMkLst>
          <pc:docMk/>
          <pc:sldMk cId="1260114800" sldId="505"/>
        </pc:sldMkLst>
        <pc:spChg chg="add">
          <ac:chgData name="Tom Ranken" userId="77eb46d53f827e2a" providerId="LiveId" clId="{DAE790FA-1711-487D-9204-2D04CB10E8B4}" dt="2026-10-14T22:42:22.154" v="2089" actId="22"/>
          <ac:spMkLst>
            <pc:docMk/>
            <pc:sldMk cId="1260114800" sldId="505"/>
            <ac:spMk id="3" creationId="{B3957E7E-46F8-67C2-4B13-6B562DD50D3D}"/>
          </ac:spMkLst>
        </pc:spChg>
        <pc:spChg chg="del">
          <ac:chgData name="Tom Ranken" userId="77eb46d53f827e2a" providerId="LiveId" clId="{DAE790FA-1711-487D-9204-2D04CB10E8B4}" dt="2026-10-14T22:42:19.649" v="2088" actId="478"/>
          <ac:spMkLst>
            <pc:docMk/>
            <pc:sldMk cId="1260114800" sldId="505"/>
            <ac:spMk id="11" creationId="{A66E93E1-7B3F-3237-DF78-69D54D3154DF}"/>
          </ac:spMkLst>
        </pc:spChg>
        <pc:picChg chg="add mod">
          <ac:chgData name="Tom Ranken" userId="77eb46d53f827e2a" providerId="LiveId" clId="{DAE790FA-1711-487D-9204-2D04CB10E8B4}" dt="2026-10-14T22:45:07.091" v="2118" actId="14100"/>
          <ac:picMkLst>
            <pc:docMk/>
            <pc:sldMk cId="1260114800" sldId="505"/>
            <ac:picMk id="4" creationId="{DC9001AC-9D92-CCB9-668E-3BE2824F54D8}"/>
          </ac:picMkLst>
        </pc:picChg>
      </pc:sldChg>
      <pc:sldChg chg="add">
        <pc:chgData name="Tom Ranken" userId="77eb46d53f827e2a" providerId="LiveId" clId="{DAE790FA-1711-487D-9204-2D04CB10E8B4}" dt="2026-10-14T22:45:40.434" v="2120"/>
        <pc:sldMkLst>
          <pc:docMk/>
          <pc:sldMk cId="2439286428" sldId="505"/>
        </pc:sldMkLst>
      </pc:sldChg>
      <pc:sldChg chg="addSp delSp modSp add del mod replId">
        <pc:chgData name="Tom Ranken" userId="77eb46d53f827e2a" providerId="LiveId" clId="{DAE790FA-1711-487D-9204-2D04CB10E8B4}" dt="2026-10-14T22:45:31.591" v="2119" actId="2696"/>
        <pc:sldMkLst>
          <pc:docMk/>
          <pc:sldMk cId="115579741" sldId="506"/>
        </pc:sldMkLst>
        <pc:spChg chg="add">
          <ac:chgData name="Tom Ranken" userId="77eb46d53f827e2a" providerId="LiveId" clId="{DAE790FA-1711-487D-9204-2D04CB10E8B4}" dt="2026-10-14T22:42:11.550" v="2086" actId="22"/>
          <ac:spMkLst>
            <pc:docMk/>
            <pc:sldMk cId="115579741" sldId="506"/>
            <ac:spMk id="3" creationId="{6A28496D-BA7E-D1E0-AFA1-02BFE1B807E7}"/>
          </ac:spMkLst>
        </pc:spChg>
        <pc:spChg chg="del">
          <ac:chgData name="Tom Ranken" userId="77eb46d53f827e2a" providerId="LiveId" clId="{DAE790FA-1711-487D-9204-2D04CB10E8B4}" dt="2026-10-14T22:42:14.369" v="2087" actId="478"/>
          <ac:spMkLst>
            <pc:docMk/>
            <pc:sldMk cId="115579741" sldId="506"/>
            <ac:spMk id="11" creationId="{4AB188A3-214F-AB1F-6A78-72E614B8C9BB}"/>
          </ac:spMkLst>
        </pc:spChg>
        <pc:picChg chg="add mod">
          <ac:chgData name="Tom Ranken" userId="77eb46d53f827e2a" providerId="LiveId" clId="{DAE790FA-1711-487D-9204-2D04CB10E8B4}" dt="2026-10-14T22:44:38.467" v="2112" actId="14100"/>
          <ac:picMkLst>
            <pc:docMk/>
            <pc:sldMk cId="115579741" sldId="506"/>
            <ac:picMk id="4" creationId="{B5C041F6-C282-4B70-167C-6960FB79DF86}"/>
          </ac:picMkLst>
        </pc:picChg>
      </pc:sldChg>
      <pc:sldChg chg="add">
        <pc:chgData name="Tom Ranken" userId="77eb46d53f827e2a" providerId="LiveId" clId="{DAE790FA-1711-487D-9204-2D04CB10E8B4}" dt="2026-10-14T22:45:40.434" v="2120"/>
        <pc:sldMkLst>
          <pc:docMk/>
          <pc:sldMk cId="1881838809" sldId="506"/>
        </pc:sldMkLst>
      </pc:sldChg>
      <pc:sldChg chg="add del">
        <pc:chgData name="Tom Ranken" userId="77eb46d53f827e2a" providerId="LiveId" clId="{DAE790FA-1711-487D-9204-2D04CB10E8B4}" dt="2026-10-14T21:56:45.985" v="1746" actId="47"/>
        <pc:sldMkLst>
          <pc:docMk/>
          <pc:sldMk cId="3103635234" sldId="506"/>
        </pc:sldMkLst>
      </pc:sldChg>
      <pc:sldChg chg="modSp add">
        <pc:chgData name="Tom Ranken" userId="77eb46d53f827e2a" providerId="LiveId" clId="{DAE790FA-1711-487D-9204-2D04CB10E8B4}" dt="2026-10-14T23:51:19.986" v="2835" actId="14100"/>
        <pc:sldMkLst>
          <pc:docMk/>
          <pc:sldMk cId="715237963" sldId="507"/>
        </pc:sldMkLst>
        <pc:picChg chg="mod">
          <ac:chgData name="Tom Ranken" userId="77eb46d53f827e2a" providerId="LiveId" clId="{DAE790FA-1711-487D-9204-2D04CB10E8B4}" dt="2026-10-14T23:51:19.986" v="2835" actId="14100"/>
          <ac:picMkLst>
            <pc:docMk/>
            <pc:sldMk cId="715237963" sldId="507"/>
            <ac:picMk id="2050" creationId="{6E8E9B1E-5960-9428-E1D9-F426D8BC797E}"/>
          </ac:picMkLst>
        </pc:picChg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205140893" sldId="507"/>
        </pc:sldMkLst>
      </pc:sldChg>
      <pc:sldChg chg="addSp delSp modSp add del mod replId">
        <pc:chgData name="Tom Ranken" userId="77eb46d53f827e2a" providerId="LiveId" clId="{DAE790FA-1711-487D-9204-2D04CB10E8B4}" dt="2026-10-14T22:26:06.988" v="2011" actId="2696"/>
        <pc:sldMkLst>
          <pc:docMk/>
          <pc:sldMk cId="2598414633" sldId="507"/>
        </pc:sldMkLst>
        <pc:spChg chg="add">
          <ac:chgData name="Tom Ranken" userId="77eb46d53f827e2a" providerId="LiveId" clId="{DAE790FA-1711-487D-9204-2D04CB10E8B4}" dt="2026-10-14T22:25:05.015" v="2001" actId="22"/>
          <ac:spMkLst>
            <pc:docMk/>
            <pc:sldMk cId="2598414633" sldId="507"/>
            <ac:spMk id="3" creationId="{10676D8B-36BE-4BFF-967E-70A103DADC1C}"/>
          </ac:spMkLst>
        </pc:spChg>
        <pc:spChg chg="del">
          <ac:chgData name="Tom Ranken" userId="77eb46d53f827e2a" providerId="LiveId" clId="{DAE790FA-1711-487D-9204-2D04CB10E8B4}" dt="2026-10-14T22:23:16.420" v="1984" actId="478"/>
          <ac:spMkLst>
            <pc:docMk/>
            <pc:sldMk cId="2598414633" sldId="507"/>
            <ac:spMk id="11" creationId="{6F8A0FD3-F1B8-CE77-CE68-681E05F5F174}"/>
          </ac:spMkLst>
        </pc:spChg>
        <pc:picChg chg="add del mod">
          <ac:chgData name="Tom Ranken" userId="77eb46d53f827e2a" providerId="LiveId" clId="{DAE790FA-1711-487D-9204-2D04CB10E8B4}" dt="2026-10-14T22:24:34.251" v="1997" actId="478"/>
          <ac:picMkLst>
            <pc:docMk/>
            <pc:sldMk cId="2598414633" sldId="507"/>
            <ac:picMk id="2050" creationId="{6E8E9B1E-5960-9428-E1D9-F426D8BC797E}"/>
          </ac:picMkLst>
        </pc:picChg>
        <pc:picChg chg="add del mod">
          <ac:chgData name="Tom Ranken" userId="77eb46d53f827e2a" providerId="LiveId" clId="{DAE790FA-1711-487D-9204-2D04CB10E8B4}" dt="2026-10-14T22:24:51.830" v="2000" actId="478"/>
          <ac:picMkLst>
            <pc:docMk/>
            <pc:sldMk cId="2598414633" sldId="507"/>
            <ac:picMk id="2051" creationId="{3739790E-9EE3-D477-C265-B86133D1C7AE}"/>
          </ac:picMkLst>
        </pc:picChg>
      </pc:sldChg>
      <pc:sldChg chg="addSp modSp add del mod">
        <pc:chgData name="Tom Ranken" userId="77eb46d53f827e2a" providerId="LiveId" clId="{DAE790FA-1711-487D-9204-2D04CB10E8B4}" dt="2026-10-14T22:45:31.591" v="2119" actId="2696"/>
        <pc:sldMkLst>
          <pc:docMk/>
          <pc:sldMk cId="478469021" sldId="508"/>
        </pc:sldMkLst>
        <pc:spChg chg="mod">
          <ac:chgData name="Tom Ranken" userId="77eb46d53f827e2a" providerId="LiveId" clId="{DAE790FA-1711-487D-9204-2D04CB10E8B4}" dt="2026-10-14T22:41:49.789" v="2085" actId="1076"/>
          <ac:spMkLst>
            <pc:docMk/>
            <pc:sldMk cId="478469021" sldId="508"/>
            <ac:spMk id="11" creationId="{E7426D89-4657-AD07-3C12-61FBB354CB98}"/>
          </ac:spMkLst>
        </pc:spChg>
        <pc:picChg chg="add mod">
          <ac:chgData name="Tom Ranken" userId="77eb46d53f827e2a" providerId="LiveId" clId="{DAE790FA-1711-487D-9204-2D04CB10E8B4}" dt="2026-10-14T22:44:15.123" v="2107" actId="14100"/>
          <ac:picMkLst>
            <pc:docMk/>
            <pc:sldMk cId="478469021" sldId="508"/>
            <ac:picMk id="2" creationId="{950E9276-7710-0F6F-1D8E-C860E1112467}"/>
          </ac:picMkLst>
        </pc:picChg>
      </pc:sldChg>
      <pc:sldChg chg="add">
        <pc:chgData name="Tom Ranken" userId="77eb46d53f827e2a" providerId="LiveId" clId="{DAE790FA-1711-487D-9204-2D04CB10E8B4}" dt="2026-10-14T22:45:40.434" v="2120"/>
        <pc:sldMkLst>
          <pc:docMk/>
          <pc:sldMk cId="709192496" sldId="508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2877921337" sldId="508"/>
        </pc:sldMkLst>
      </pc:sldChg>
      <pc:sldChg chg="add">
        <pc:chgData name="Tom Ranken" userId="77eb46d53f827e2a" providerId="LiveId" clId="{DAE790FA-1711-487D-9204-2D04CB10E8B4}" dt="2026-10-14T22:26:14.084" v="2012"/>
        <pc:sldMkLst>
          <pc:docMk/>
          <pc:sldMk cId="1957740140" sldId="509"/>
        </pc:sldMkLst>
      </pc:sldChg>
      <pc:sldChg chg="addSp delSp modSp add del mod ord replId">
        <pc:chgData name="Tom Ranken" userId="77eb46d53f827e2a" providerId="LiveId" clId="{DAE790FA-1711-487D-9204-2D04CB10E8B4}" dt="2026-10-14T22:26:06.988" v="2011" actId="2696"/>
        <pc:sldMkLst>
          <pc:docMk/>
          <pc:sldMk cId="3408488473" sldId="509"/>
        </pc:sldMkLst>
        <pc:spChg chg="mod">
          <ac:chgData name="Tom Ranken" userId="77eb46d53f827e2a" providerId="LiveId" clId="{DAE790FA-1711-487D-9204-2D04CB10E8B4}" dt="2026-10-14T22:22:26.367" v="1974" actId="1076"/>
          <ac:spMkLst>
            <pc:docMk/>
            <pc:sldMk cId="3408488473" sldId="509"/>
            <ac:spMk id="11" creationId="{7B4A2F5D-CADB-C828-CDA3-91D390BEF1F5}"/>
          </ac:spMkLst>
        </pc:spChg>
        <pc:picChg chg="add mod">
          <ac:chgData name="Tom Ranken" userId="77eb46d53f827e2a" providerId="LiveId" clId="{DAE790FA-1711-487D-9204-2D04CB10E8B4}" dt="2026-10-14T22:22:42.221" v="1981" actId="1076"/>
          <ac:picMkLst>
            <pc:docMk/>
            <pc:sldMk cId="3408488473" sldId="509"/>
            <ac:picMk id="1026" creationId="{2CA5590A-B59F-6AAE-51A6-417976715228}"/>
          </ac:picMkLst>
        </pc:picChg>
        <pc:picChg chg="add del">
          <ac:chgData name="Tom Ranken" userId="77eb46d53f827e2a" providerId="LiveId" clId="{DAE790FA-1711-487D-9204-2D04CB10E8B4}" dt="2026-10-14T22:24:44.041" v="1998" actId="478"/>
          <ac:picMkLst>
            <pc:docMk/>
            <pc:sldMk cId="3408488473" sldId="509"/>
            <ac:picMk id="1027" creationId="{9AF1EEC7-94DF-C1D9-1315-993DBF7AF579}"/>
          </ac:picMkLst>
        </pc:picChg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4133032175" sldId="509"/>
        </pc:sldMkLst>
      </pc:sldChg>
      <pc:sldChg chg="addSp delSp add del mod replId">
        <pc:chgData name="Tom Ranken" userId="77eb46d53f827e2a" providerId="LiveId" clId="{DAE790FA-1711-487D-9204-2D04CB10E8B4}" dt="2026-10-14T22:22:51.382" v="1982" actId="2696"/>
        <pc:sldMkLst>
          <pc:docMk/>
          <pc:sldMk cId="219921400" sldId="510"/>
        </pc:sldMkLst>
        <pc:spChg chg="add">
          <ac:chgData name="Tom Ranken" userId="77eb46d53f827e2a" providerId="LiveId" clId="{DAE790FA-1711-487D-9204-2D04CB10E8B4}" dt="2026-10-14T22:21:29.973" v="1959" actId="22"/>
          <ac:spMkLst>
            <pc:docMk/>
            <pc:sldMk cId="219921400" sldId="510"/>
            <ac:spMk id="5" creationId="{D9D680E5-6205-4BDA-FD6F-DF0DCBF937FE}"/>
          </ac:spMkLst>
        </pc:spChg>
        <pc:spChg chg="del">
          <ac:chgData name="Tom Ranken" userId="77eb46d53f827e2a" providerId="LiveId" clId="{DAE790FA-1711-487D-9204-2D04CB10E8B4}" dt="2026-10-14T22:20:04.092" v="1955" actId="478"/>
          <ac:spMkLst>
            <pc:docMk/>
            <pc:sldMk cId="219921400" sldId="510"/>
            <ac:spMk id="11" creationId="{9A48DBF4-8006-0180-7A6F-2B88186EEEAA}"/>
          </ac:spMkLst>
        </pc:spChg>
        <pc:picChg chg="add">
          <ac:chgData name="Tom Ranken" userId="77eb46d53f827e2a" providerId="LiveId" clId="{DAE790FA-1711-487D-9204-2D04CB10E8B4}" dt="2026-10-14T22:20:32.735" v="1956" actId="22"/>
          <ac:picMkLst>
            <pc:docMk/>
            <pc:sldMk cId="219921400" sldId="510"/>
            <ac:picMk id="3" creationId="{38075849-9A65-D531-8412-42060379AF20}"/>
          </ac:picMkLst>
        </pc:picChg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342561322" sldId="510"/>
        </pc:sldMkLst>
      </pc:sldChg>
      <pc:sldChg chg="add">
        <pc:chgData name="Tom Ranken" userId="77eb46d53f827e2a" providerId="LiveId" clId="{DAE790FA-1711-487D-9204-2D04CB10E8B4}" dt="2026-10-14T22:22:58.497" v="1983"/>
        <pc:sldMkLst>
          <pc:docMk/>
          <pc:sldMk cId="1739101276" sldId="510"/>
        </pc:sldMkLst>
      </pc:sldChg>
      <pc:sldChg chg="add">
        <pc:chgData name="Tom Ranken" userId="77eb46d53f827e2a" providerId="LiveId" clId="{DAE790FA-1711-487D-9204-2D04CB10E8B4}" dt="2026-10-14T22:22:58.497" v="1983"/>
        <pc:sldMkLst>
          <pc:docMk/>
          <pc:sldMk cId="666443077" sldId="511"/>
        </pc:sldMkLst>
      </pc:sldChg>
      <pc:sldChg chg="addSp delSp add del mod replId">
        <pc:chgData name="Tom Ranken" userId="77eb46d53f827e2a" providerId="LiveId" clId="{DAE790FA-1711-487D-9204-2D04CB10E8B4}" dt="2026-10-14T22:22:51.382" v="1982" actId="2696"/>
        <pc:sldMkLst>
          <pc:docMk/>
          <pc:sldMk cId="2064358876" sldId="511"/>
        </pc:sldMkLst>
        <pc:spChg chg="add">
          <ac:chgData name="Tom Ranken" userId="77eb46d53f827e2a" providerId="LiveId" clId="{DAE790FA-1711-487D-9204-2D04CB10E8B4}" dt="2026-10-14T22:21:25.967" v="1958" actId="22"/>
          <ac:spMkLst>
            <pc:docMk/>
            <pc:sldMk cId="2064358876" sldId="511"/>
            <ac:spMk id="5" creationId="{4408F895-95D7-3568-C079-06377BA5B3DB}"/>
          </ac:spMkLst>
        </pc:spChg>
        <pc:spChg chg="del">
          <ac:chgData name="Tom Ranken" userId="77eb46d53f827e2a" providerId="LiveId" clId="{DAE790FA-1711-487D-9204-2D04CB10E8B4}" dt="2026-10-14T22:19:59.179" v="1954" actId="478"/>
          <ac:spMkLst>
            <pc:docMk/>
            <pc:sldMk cId="2064358876" sldId="511"/>
            <ac:spMk id="11" creationId="{66F02DF8-BB8B-F641-EDA9-510482050017}"/>
          </ac:spMkLst>
        </pc:spChg>
        <pc:picChg chg="add">
          <ac:chgData name="Tom Ranken" userId="77eb46d53f827e2a" providerId="LiveId" clId="{DAE790FA-1711-487D-9204-2D04CB10E8B4}" dt="2026-10-14T22:21:14.225" v="1957" actId="22"/>
          <ac:picMkLst>
            <pc:docMk/>
            <pc:sldMk cId="2064358876" sldId="511"/>
            <ac:picMk id="3" creationId="{4A0A3E9A-7C0C-D781-2530-08E146244BF9}"/>
          </ac:picMkLst>
        </pc:picChg>
      </pc:sldChg>
      <pc:sldChg chg="add del">
        <pc:chgData name="Tom Ranken" userId="77eb46d53f827e2a" providerId="LiveId" clId="{DAE790FA-1711-487D-9204-2D04CB10E8B4}" dt="2026-10-14T21:56:45.985" v="1746" actId="47"/>
        <pc:sldMkLst>
          <pc:docMk/>
          <pc:sldMk cId="2547993287" sldId="511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1591140876" sldId="512"/>
        </pc:sldMkLst>
      </pc:sldChg>
      <pc:sldChg chg="addSp modSp add del mod replId">
        <pc:chgData name="Tom Ranken" userId="77eb46d53f827e2a" providerId="LiveId" clId="{DAE790FA-1711-487D-9204-2D04CB10E8B4}" dt="2026-10-14T22:16:05.420" v="1929" actId="2696"/>
        <pc:sldMkLst>
          <pc:docMk/>
          <pc:sldMk cId="2594428680" sldId="512"/>
        </pc:sldMkLst>
        <pc:spChg chg="mod">
          <ac:chgData name="Tom Ranken" userId="77eb46d53f827e2a" providerId="LiveId" clId="{DAE790FA-1711-487D-9204-2D04CB10E8B4}" dt="2026-10-14T22:15:21.504" v="1915" actId="20577"/>
          <ac:spMkLst>
            <pc:docMk/>
            <pc:sldMk cId="2594428680" sldId="512"/>
            <ac:spMk id="11" creationId="{3FB5421D-FA51-880F-24EE-5630F5A2EC8C}"/>
          </ac:spMkLst>
        </pc:spChg>
        <pc:picChg chg="add mod">
          <ac:chgData name="Tom Ranken" userId="77eb46d53f827e2a" providerId="LiveId" clId="{DAE790FA-1711-487D-9204-2D04CB10E8B4}" dt="2026-10-14T22:15:15.815" v="1904"/>
          <ac:picMkLst>
            <pc:docMk/>
            <pc:sldMk cId="2594428680" sldId="512"/>
            <ac:picMk id="3" creationId="{D260097A-B41B-C04A-D65C-E2D7360AC6F5}"/>
          </ac:picMkLst>
        </pc:picChg>
      </pc:sldChg>
      <pc:sldChg chg="add">
        <pc:chgData name="Tom Ranken" userId="77eb46d53f827e2a" providerId="LiveId" clId="{DAE790FA-1711-487D-9204-2D04CB10E8B4}" dt="2026-10-14T22:16:10.425" v="1930"/>
        <pc:sldMkLst>
          <pc:docMk/>
          <pc:sldMk cId="3116051764" sldId="512"/>
        </pc:sldMkLst>
      </pc:sldChg>
      <pc:sldChg chg="addSp modSp add del mod replId">
        <pc:chgData name="Tom Ranken" userId="77eb46d53f827e2a" providerId="LiveId" clId="{DAE790FA-1711-487D-9204-2D04CB10E8B4}" dt="2026-10-14T22:16:05.420" v="1929" actId="2696"/>
        <pc:sldMkLst>
          <pc:docMk/>
          <pc:sldMk cId="516966877" sldId="513"/>
        </pc:sldMkLst>
        <pc:spChg chg="mod">
          <ac:chgData name="Tom Ranken" userId="77eb46d53f827e2a" providerId="LiveId" clId="{DAE790FA-1711-487D-9204-2D04CB10E8B4}" dt="2026-10-14T22:15:58.345" v="1928" actId="20577"/>
          <ac:spMkLst>
            <pc:docMk/>
            <pc:sldMk cId="516966877" sldId="513"/>
            <ac:spMk id="11" creationId="{2FFB19A2-487E-7BD5-6AB2-E85FC9DDC9F9}"/>
          </ac:spMkLst>
        </pc:spChg>
        <pc:picChg chg="add mod">
          <ac:chgData name="Tom Ranken" userId="77eb46d53f827e2a" providerId="LiveId" clId="{DAE790FA-1711-487D-9204-2D04CB10E8B4}" dt="2026-10-14T22:15:52.323" v="1917"/>
          <ac:picMkLst>
            <pc:docMk/>
            <pc:sldMk cId="516966877" sldId="513"/>
            <ac:picMk id="3" creationId="{F88CACC9-8108-00BD-2898-F79BD4BA6A67}"/>
          </ac:picMkLst>
        </pc:picChg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815938570" sldId="513"/>
        </pc:sldMkLst>
      </pc:sldChg>
      <pc:sldChg chg="add">
        <pc:chgData name="Tom Ranken" userId="77eb46d53f827e2a" providerId="LiveId" clId="{DAE790FA-1711-487D-9204-2D04CB10E8B4}" dt="2026-10-14T22:16:10.425" v="1930"/>
        <pc:sldMkLst>
          <pc:docMk/>
          <pc:sldMk cId="3239830206" sldId="513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714572848" sldId="514"/>
        </pc:sldMkLst>
      </pc:sldChg>
      <pc:sldChg chg="addSp delSp modSp add del mod replId">
        <pc:chgData name="Tom Ranken" userId="77eb46d53f827e2a" providerId="LiveId" clId="{DAE790FA-1711-487D-9204-2D04CB10E8B4}" dt="2026-10-14T22:22:51.382" v="1982" actId="2696"/>
        <pc:sldMkLst>
          <pc:docMk/>
          <pc:sldMk cId="2003831262" sldId="514"/>
        </pc:sldMkLst>
        <pc:spChg chg="mod">
          <ac:chgData name="Tom Ranken" userId="77eb46d53f827e2a" providerId="LiveId" clId="{DAE790FA-1711-487D-9204-2D04CB10E8B4}" dt="2026-10-14T22:19:46.447" v="1953" actId="1076"/>
          <ac:spMkLst>
            <pc:docMk/>
            <pc:sldMk cId="2003831262" sldId="514"/>
            <ac:spMk id="11" creationId="{CB4AAA72-0F6D-36D6-71C0-A3EFEF39A288}"/>
          </ac:spMkLst>
        </pc:spChg>
        <pc:graphicFrameChg chg="add del mod">
          <ac:chgData name="Tom Ranken" userId="77eb46d53f827e2a" providerId="LiveId" clId="{DAE790FA-1711-487D-9204-2D04CB10E8B4}" dt="2026-10-14T22:18:28.473" v="1933" actId="478"/>
          <ac:graphicFrameMkLst>
            <pc:docMk/>
            <pc:sldMk cId="2003831262" sldId="514"/>
            <ac:graphicFrameMk id="2" creationId="{BD7A4167-F386-8661-8E11-BDF26762FEE7}"/>
          </ac:graphicFrameMkLst>
        </pc:graphicFrameChg>
        <pc:graphicFrameChg chg="add del mod">
          <ac:chgData name="Tom Ranken" userId="77eb46d53f827e2a" providerId="LiveId" clId="{DAE790FA-1711-487D-9204-2D04CB10E8B4}" dt="2026-10-14T22:18:46.403" v="1935" actId="478"/>
          <ac:graphicFrameMkLst>
            <pc:docMk/>
            <pc:sldMk cId="2003831262" sldId="514"/>
            <ac:graphicFrameMk id="3" creationId="{FAE22E98-87B4-4941-64AC-86CF832DE196}"/>
          </ac:graphicFrameMkLst>
        </pc:graphicFrameChg>
        <pc:picChg chg="add">
          <ac:chgData name="Tom Ranken" userId="77eb46d53f827e2a" providerId="LiveId" clId="{DAE790FA-1711-487D-9204-2D04CB10E8B4}" dt="2026-10-14T22:19:25.769" v="1936" actId="22"/>
          <ac:picMkLst>
            <pc:docMk/>
            <pc:sldMk cId="2003831262" sldId="514"/>
            <ac:picMk id="5" creationId="{1279C730-BFC9-808B-E137-A0EF2810F39D}"/>
          </ac:picMkLst>
        </pc:picChg>
      </pc:sldChg>
      <pc:sldChg chg="add">
        <pc:chgData name="Tom Ranken" userId="77eb46d53f827e2a" providerId="LiveId" clId="{DAE790FA-1711-487D-9204-2D04CB10E8B4}" dt="2026-10-14T22:22:58.497" v="1983"/>
        <pc:sldMkLst>
          <pc:docMk/>
          <pc:sldMk cId="2302263747" sldId="514"/>
        </pc:sldMkLst>
      </pc:sldChg>
      <pc:sldChg chg="add del replId">
        <pc:chgData name="Tom Ranken" userId="77eb46d53f827e2a" providerId="LiveId" clId="{DAE790FA-1711-487D-9204-2D04CB10E8B4}" dt="2026-10-14T21:56:45.985" v="1746" actId="47"/>
        <pc:sldMkLst>
          <pc:docMk/>
          <pc:sldMk cId="405649531" sldId="515"/>
        </pc:sldMkLst>
      </pc:sldChg>
      <pc:sldChg chg="addSp delSp modSp add del mod replId">
        <pc:chgData name="Tom Ranken" userId="77eb46d53f827e2a" providerId="LiveId" clId="{DAE790FA-1711-487D-9204-2D04CB10E8B4}" dt="2026-10-14T23:45:26.950" v="2788" actId="47"/>
        <pc:sldMkLst>
          <pc:docMk/>
          <pc:sldMk cId="1480363797" sldId="515"/>
        </pc:sldMkLst>
        <pc:spChg chg="mod">
          <ac:chgData name="Tom Ranken" userId="77eb46d53f827e2a" providerId="LiveId" clId="{DAE790FA-1711-487D-9204-2D04CB10E8B4}" dt="2026-10-14T22:08:05.256" v="1821" actId="1076"/>
          <ac:spMkLst>
            <pc:docMk/>
            <pc:sldMk cId="1480363797" sldId="515"/>
            <ac:spMk id="11" creationId="{2A9B0BF6-6EC7-40B7-D6AE-C4F78074E17A}"/>
          </ac:spMkLst>
        </pc:spChg>
        <pc:picChg chg="add del mod">
          <ac:chgData name="Tom Ranken" userId="77eb46d53f827e2a" providerId="LiveId" clId="{DAE790FA-1711-487D-9204-2D04CB10E8B4}" dt="2026-10-14T22:04:28.933" v="1769" actId="478"/>
          <ac:picMkLst>
            <pc:docMk/>
            <pc:sldMk cId="1480363797" sldId="515"/>
            <ac:picMk id="3" creationId="{26B06301-A1C2-3F0D-00D8-D0A3537A9995}"/>
          </ac:picMkLst>
        </pc:picChg>
        <pc:picChg chg="add mod">
          <ac:chgData name="Tom Ranken" userId="77eb46d53f827e2a" providerId="LiveId" clId="{DAE790FA-1711-487D-9204-2D04CB10E8B4}" dt="2026-10-14T22:08:44.710" v="1823" actId="1038"/>
          <ac:picMkLst>
            <pc:docMk/>
            <pc:sldMk cId="1480363797" sldId="515"/>
            <ac:picMk id="5" creationId="{02CB7E06-2842-F53D-0F92-5696A7D872AD}"/>
          </ac:picMkLst>
        </pc:picChg>
      </pc:sldChg>
      <pc:sldChg chg="add del">
        <pc:chgData name="Tom Ranken" userId="77eb46d53f827e2a" providerId="LiveId" clId="{DAE790FA-1711-487D-9204-2D04CB10E8B4}" dt="2026-10-14T21:56:45.985" v="1746" actId="47"/>
        <pc:sldMkLst>
          <pc:docMk/>
          <pc:sldMk cId="240724791" sldId="516"/>
        </pc:sldMkLst>
      </pc:sldChg>
      <pc:sldChg chg="addSp modSp add mod">
        <pc:chgData name="Tom Ranken" userId="77eb46d53f827e2a" providerId="LiveId" clId="{DAE790FA-1711-487D-9204-2D04CB10E8B4}" dt="2026-10-14T22:07:26.744" v="1817" actId="1035"/>
        <pc:sldMkLst>
          <pc:docMk/>
          <pc:sldMk cId="1318948860" sldId="516"/>
        </pc:sldMkLst>
        <pc:spChg chg="mod">
          <ac:chgData name="Tom Ranken" userId="77eb46d53f827e2a" providerId="LiveId" clId="{DAE790FA-1711-487D-9204-2D04CB10E8B4}" dt="2026-10-14T22:07:26.744" v="1817" actId="1035"/>
          <ac:spMkLst>
            <pc:docMk/>
            <pc:sldMk cId="1318948860" sldId="516"/>
            <ac:spMk id="11" creationId="{548F8AEE-2B65-C994-DBCE-72AD2AA5FDFC}"/>
          </ac:spMkLst>
        </pc:spChg>
        <pc:picChg chg="add mod">
          <ac:chgData name="Tom Ranken" userId="77eb46d53f827e2a" providerId="LiveId" clId="{DAE790FA-1711-487D-9204-2D04CB10E8B4}" dt="2026-10-14T22:03:01.880" v="1766"/>
          <ac:picMkLst>
            <pc:docMk/>
            <pc:sldMk cId="1318948860" sldId="516"/>
            <ac:picMk id="3" creationId="{A148B691-0C3C-A648-1066-D4B40C08BF94}"/>
          </ac:picMkLst>
        </pc:picChg>
      </pc:sldChg>
      <pc:sldChg chg="addSp modSp add mod replId">
        <pc:chgData name="Tom Ranken" userId="77eb46d53f827e2a" providerId="LiveId" clId="{DAE790FA-1711-487D-9204-2D04CB10E8B4}" dt="2026-10-14T22:08:30.768" v="1822" actId="1076"/>
        <pc:sldMkLst>
          <pc:docMk/>
          <pc:sldMk cId="26170472" sldId="517"/>
        </pc:sldMkLst>
        <pc:spChg chg="mod">
          <ac:chgData name="Tom Ranken" userId="77eb46d53f827e2a" providerId="LiveId" clId="{DAE790FA-1711-487D-9204-2D04CB10E8B4}" dt="2026-10-14T22:08:30.768" v="1822" actId="1076"/>
          <ac:spMkLst>
            <pc:docMk/>
            <pc:sldMk cId="26170472" sldId="517"/>
            <ac:spMk id="11" creationId="{4ED80E08-52E7-B19E-F3FA-A7C7C392B666}"/>
          </ac:spMkLst>
        </pc:spChg>
        <pc:picChg chg="add mod">
          <ac:chgData name="Tom Ranken" userId="77eb46d53f827e2a" providerId="LiveId" clId="{DAE790FA-1711-487D-9204-2D04CB10E8B4}" dt="2026-10-14T22:06:00.294" v="1773"/>
          <ac:picMkLst>
            <pc:docMk/>
            <pc:sldMk cId="26170472" sldId="517"/>
            <ac:picMk id="3" creationId="{409276EE-3564-DD25-5A47-C336DDB1B1DC}"/>
          </ac:picMkLst>
        </pc:picChg>
      </pc:sldChg>
      <pc:sldChg chg="addSp modSp add del mod replId">
        <pc:chgData name="Tom Ranken" userId="77eb46d53f827e2a" providerId="LiveId" clId="{DAE790FA-1711-487D-9204-2D04CB10E8B4}" dt="2026-10-14T22:00:30.533" v="1755" actId="47"/>
        <pc:sldMkLst>
          <pc:docMk/>
          <pc:sldMk cId="3868666054" sldId="517"/>
        </pc:sldMkLst>
        <pc:spChg chg="mod">
          <ac:chgData name="Tom Ranken" userId="77eb46d53f827e2a" providerId="LiveId" clId="{DAE790FA-1711-487D-9204-2D04CB10E8B4}" dt="2026-10-14T20:11:15.631" v="1742" actId="20577"/>
          <ac:spMkLst>
            <pc:docMk/>
            <pc:sldMk cId="3868666054" sldId="517"/>
            <ac:spMk id="11" creationId="{D6C2960F-ABF6-5184-4057-039E9DE18C8E}"/>
          </ac:spMkLst>
        </pc:spChg>
        <pc:picChg chg="add mod">
          <ac:chgData name="Tom Ranken" userId="77eb46d53f827e2a" providerId="LiveId" clId="{DAE790FA-1711-487D-9204-2D04CB10E8B4}" dt="2026-10-14T21:57:11.119" v="1751" actId="14100"/>
          <ac:picMkLst>
            <pc:docMk/>
            <pc:sldMk cId="3868666054" sldId="517"/>
            <ac:picMk id="3" creationId="{A7C8789E-AA15-F8A5-365A-EE8846A10561}"/>
          </ac:picMkLst>
        </pc:picChg>
      </pc:sldChg>
      <pc:sldChg chg="addSp modSp add mod ord replId">
        <pc:chgData name="Tom Ranken" userId="77eb46d53f827e2a" providerId="LiveId" clId="{DAE790FA-1711-487D-9204-2D04CB10E8B4}" dt="2026-10-14T22:12:19.748" v="1876"/>
        <pc:sldMkLst>
          <pc:docMk/>
          <pc:sldMk cId="2644638617" sldId="518"/>
        </pc:sldMkLst>
        <pc:spChg chg="mod">
          <ac:chgData name="Tom Ranken" userId="77eb46d53f827e2a" providerId="LiveId" clId="{DAE790FA-1711-487D-9204-2D04CB10E8B4}" dt="2026-10-14T22:12:07.152" v="1874" actId="1076"/>
          <ac:spMkLst>
            <pc:docMk/>
            <pc:sldMk cId="2644638617" sldId="518"/>
            <ac:spMk id="11" creationId="{2EEF27FB-2867-CDAF-5D0E-D78A93ED2199}"/>
          </ac:spMkLst>
        </pc:spChg>
        <pc:picChg chg="add mod">
          <ac:chgData name="Tom Ranken" userId="77eb46d53f827e2a" providerId="LiveId" clId="{DAE790FA-1711-487D-9204-2D04CB10E8B4}" dt="2026-10-14T22:11:49.947" v="1860"/>
          <ac:picMkLst>
            <pc:docMk/>
            <pc:sldMk cId="2644638617" sldId="518"/>
            <ac:picMk id="3" creationId="{CBC597E0-E7EB-E714-1F84-8D43F6B3C4EB}"/>
          </ac:picMkLst>
        </pc:picChg>
      </pc:sldChg>
      <pc:sldChg chg="addSp modSp add mod ord replId">
        <pc:chgData name="Tom Ranken" userId="77eb46d53f827e2a" providerId="LiveId" clId="{DAE790FA-1711-487D-9204-2D04CB10E8B4}" dt="2026-10-14T22:14:55.508" v="1902"/>
        <pc:sldMkLst>
          <pc:docMk/>
          <pc:sldMk cId="1791678942" sldId="519"/>
        </pc:sldMkLst>
        <pc:spChg chg="mod">
          <ac:chgData name="Tom Ranken" userId="77eb46d53f827e2a" providerId="LiveId" clId="{DAE790FA-1711-487D-9204-2D04CB10E8B4}" dt="2026-10-14T22:14:48.888" v="1900" actId="1076"/>
          <ac:spMkLst>
            <pc:docMk/>
            <pc:sldMk cId="1791678942" sldId="519"/>
            <ac:spMk id="11" creationId="{01CD2F7E-B422-6330-413E-6937D91359DB}"/>
          </ac:spMkLst>
        </pc:spChg>
        <pc:picChg chg="add mod">
          <ac:chgData name="Tom Ranken" userId="77eb46d53f827e2a" providerId="LiveId" clId="{DAE790FA-1711-487D-9204-2D04CB10E8B4}" dt="2026-10-14T22:14:29.164" v="1884"/>
          <ac:picMkLst>
            <pc:docMk/>
            <pc:sldMk cId="1791678942" sldId="519"/>
            <ac:picMk id="3" creationId="{3D8E3880-3812-5342-5049-B29520A39C71}"/>
          </ac:picMkLst>
        </pc:picChg>
      </pc:sldChg>
      <pc:sldChg chg="addSp modSp add mod replId">
        <pc:chgData name="Tom Ranken" userId="77eb46d53f827e2a" providerId="LiveId" clId="{DAE790FA-1711-487D-9204-2D04CB10E8B4}" dt="2026-10-14T22:16:28.440" v="1931" actId="1076"/>
        <pc:sldMkLst>
          <pc:docMk/>
          <pc:sldMk cId="4088982524" sldId="520"/>
        </pc:sldMkLst>
        <pc:spChg chg="mod">
          <ac:chgData name="Tom Ranken" userId="77eb46d53f827e2a" providerId="LiveId" clId="{DAE790FA-1711-487D-9204-2D04CB10E8B4}" dt="2026-10-14T22:16:28.440" v="1931" actId="1076"/>
          <ac:spMkLst>
            <pc:docMk/>
            <pc:sldMk cId="4088982524" sldId="520"/>
            <ac:spMk id="11" creationId="{F7560B7C-64F3-24F7-FFE0-68F5CFF02E64}"/>
          </ac:spMkLst>
        </pc:spChg>
        <pc:picChg chg="add mod">
          <ac:chgData name="Tom Ranken" userId="77eb46d53f827e2a" providerId="LiveId" clId="{DAE790FA-1711-487D-9204-2D04CB10E8B4}" dt="2026-10-14T22:10:58.579" v="1841"/>
          <ac:picMkLst>
            <pc:docMk/>
            <pc:sldMk cId="4088982524" sldId="520"/>
            <ac:picMk id="3" creationId="{E4FACEAA-ED40-7DC4-3437-812D60129239}"/>
          </ac:picMkLst>
        </pc:picChg>
      </pc:sldChg>
      <pc:sldChg chg="addSp modSp add mod replId">
        <pc:chgData name="Tom Ranken" userId="77eb46d53f827e2a" providerId="LiveId" clId="{DAE790FA-1711-487D-9204-2D04CB10E8B4}" dt="2026-10-14T22:10:28.609" v="1839" actId="1076"/>
        <pc:sldMkLst>
          <pc:docMk/>
          <pc:sldMk cId="3898437961" sldId="521"/>
        </pc:sldMkLst>
        <pc:spChg chg="mod">
          <ac:chgData name="Tom Ranken" userId="77eb46d53f827e2a" providerId="LiveId" clId="{DAE790FA-1711-487D-9204-2D04CB10E8B4}" dt="2026-10-14T22:10:28.609" v="1839" actId="1076"/>
          <ac:spMkLst>
            <pc:docMk/>
            <pc:sldMk cId="3898437961" sldId="521"/>
            <ac:spMk id="11" creationId="{20DEFE2A-07EE-60EA-4F74-6087E507A751}"/>
          </ac:spMkLst>
        </pc:spChg>
        <pc:picChg chg="add mod">
          <ac:chgData name="Tom Ranken" userId="77eb46d53f827e2a" providerId="LiveId" clId="{DAE790FA-1711-487D-9204-2D04CB10E8B4}" dt="2026-10-14T22:10:08.131" v="1825"/>
          <ac:picMkLst>
            <pc:docMk/>
            <pc:sldMk cId="3898437961" sldId="521"/>
            <ac:picMk id="3" creationId="{63A43818-FC8C-0AF4-43EA-FD4DD8389E6C}"/>
          </ac:picMkLst>
        </pc:picChg>
      </pc:sldChg>
      <pc:sldChg chg="add">
        <pc:chgData name="Tom Ranken" userId="77eb46d53f827e2a" providerId="LiveId" clId="{DAE790FA-1711-487D-9204-2D04CB10E8B4}" dt="2026-10-14T23:45:18.619" v="2787" actId="2890"/>
        <pc:sldMkLst>
          <pc:docMk/>
          <pc:sldMk cId="1498582551" sldId="522"/>
        </pc:sldMkLst>
      </pc:sldChg>
      <pc:sldChg chg="add del">
        <pc:chgData name="Tom Ranken" userId="77eb46d53f827e2a" providerId="LiveId" clId="{DAE790FA-1711-487D-9204-2D04CB10E8B4}" dt="2026-10-14T23:06:20.610" v="2608"/>
        <pc:sldMkLst>
          <pc:docMk/>
          <pc:sldMk cId="1755712042" sldId="522"/>
        </pc:sldMkLst>
      </pc:sldChg>
      <pc:sldChg chg="add del">
        <pc:chgData name="Tom Ranken" userId="77eb46d53f827e2a" providerId="LiveId" clId="{DAE790FA-1711-487D-9204-2D04CB10E8B4}" dt="2026-10-14T23:11:09.160" v="2653"/>
        <pc:sldMkLst>
          <pc:docMk/>
          <pc:sldMk cId="1803326396" sldId="522"/>
        </pc:sldMkLst>
      </pc:sldChg>
      <pc:sldChg chg="add del">
        <pc:chgData name="Tom Ranken" userId="77eb46d53f827e2a" providerId="LiveId" clId="{DAE790FA-1711-487D-9204-2D04CB10E8B4}" dt="2026-10-14T23:06:28.566" v="2610"/>
        <pc:sldMkLst>
          <pc:docMk/>
          <pc:sldMk cId="3404920251" sldId="522"/>
        </pc:sldMkLst>
      </pc:sldChg>
      <pc:sldChg chg="add del">
        <pc:chgData name="Tom Ranken" userId="77eb46d53f827e2a" providerId="LiveId" clId="{DAE790FA-1711-487D-9204-2D04CB10E8B4}" dt="2026-10-14T23:11:09.160" v="2653"/>
        <pc:sldMkLst>
          <pc:docMk/>
          <pc:sldMk cId="1927448412" sldId="523"/>
        </pc:sldMkLst>
      </pc:sldChg>
      <pc:sldChg chg="add del">
        <pc:chgData name="Tom Ranken" userId="77eb46d53f827e2a" providerId="LiveId" clId="{DAE790FA-1711-487D-9204-2D04CB10E8B4}" dt="2026-10-14T23:06:28.566" v="2610"/>
        <pc:sldMkLst>
          <pc:docMk/>
          <pc:sldMk cId="2776362837" sldId="523"/>
        </pc:sldMkLst>
      </pc:sldChg>
      <pc:sldChg chg="add">
        <pc:chgData name="Tom Ranken" userId="77eb46d53f827e2a" providerId="LiveId" clId="{DAE790FA-1711-487D-9204-2D04CB10E8B4}" dt="2026-10-14T23:49:24.841" v="2822"/>
        <pc:sldMkLst>
          <pc:docMk/>
          <pc:sldMk cId="2841338253" sldId="523"/>
        </pc:sldMkLst>
      </pc:sldChg>
      <pc:sldChg chg="addSp delSp modSp add del mod">
        <pc:chgData name="Tom Ranken" userId="77eb46d53f827e2a" providerId="LiveId" clId="{DAE790FA-1711-487D-9204-2D04CB10E8B4}" dt="2026-10-14T23:49:09.533" v="2821" actId="2696"/>
        <pc:sldMkLst>
          <pc:docMk/>
          <pc:sldMk cId="3899900121" sldId="523"/>
        </pc:sldMkLst>
        <pc:spChg chg="add">
          <ac:chgData name="Tom Ranken" userId="77eb46d53f827e2a" providerId="LiveId" clId="{DAE790FA-1711-487D-9204-2D04CB10E8B4}" dt="2026-10-14T23:46:49.957" v="2811" actId="22"/>
          <ac:spMkLst>
            <pc:docMk/>
            <pc:sldMk cId="3899900121" sldId="523"/>
            <ac:spMk id="6" creationId="{63661F66-A0FD-C1DA-98F8-60100EDDEB77}"/>
          </ac:spMkLst>
        </pc:spChg>
        <pc:spChg chg="del mod">
          <ac:chgData name="Tom Ranken" userId="77eb46d53f827e2a" providerId="LiveId" clId="{DAE790FA-1711-487D-9204-2D04CB10E8B4}" dt="2026-10-14T23:46:47.898" v="2810" actId="478"/>
          <ac:spMkLst>
            <pc:docMk/>
            <pc:sldMk cId="3899900121" sldId="523"/>
            <ac:spMk id="11" creationId="{95EF8359-2DDF-5139-CD28-25DEF3AECB3B}"/>
          </ac:spMkLst>
        </pc:spChg>
        <pc:picChg chg="del">
          <ac:chgData name="Tom Ranken" userId="77eb46d53f827e2a" providerId="LiveId" clId="{DAE790FA-1711-487D-9204-2D04CB10E8B4}" dt="2026-10-14T23:45:49.379" v="2790" actId="478"/>
          <ac:picMkLst>
            <pc:docMk/>
            <pc:sldMk cId="3899900121" sldId="523"/>
            <ac:picMk id="3" creationId="{5297687D-D4E4-F375-4293-888A7F007BE0}"/>
          </ac:picMkLst>
        </pc:picChg>
        <pc:picChg chg="add mod">
          <ac:chgData name="Tom Ranken" userId="77eb46d53f827e2a" providerId="LiveId" clId="{DAE790FA-1711-487D-9204-2D04CB10E8B4}" dt="2026-10-14T23:45:51.440" v="2792"/>
          <ac:picMkLst>
            <pc:docMk/>
            <pc:sldMk cId="3899900121" sldId="523"/>
            <ac:picMk id="4" creationId="{999E04BE-87C6-CADB-4723-CD8F4C62BF95}"/>
          </ac:picMkLst>
        </pc:picChg>
      </pc:sldChg>
      <pc:sldChg chg="add del">
        <pc:chgData name="Tom Ranken" userId="77eb46d53f827e2a" providerId="LiveId" clId="{DAE790FA-1711-487D-9204-2D04CB10E8B4}" dt="2026-10-14T23:06:20.610" v="2608"/>
        <pc:sldMkLst>
          <pc:docMk/>
          <pc:sldMk cId="4231482344" sldId="523"/>
        </pc:sldMkLst>
      </pc:sldChg>
      <pc:sldChg chg="add del">
        <pc:chgData name="Tom Ranken" userId="77eb46d53f827e2a" providerId="LiveId" clId="{DAE790FA-1711-487D-9204-2D04CB10E8B4}" dt="2026-10-14T23:06:20.610" v="2608"/>
        <pc:sldMkLst>
          <pc:docMk/>
          <pc:sldMk cId="1949071704" sldId="524"/>
        </pc:sldMkLst>
      </pc:sldChg>
      <pc:sldChg chg="add del">
        <pc:chgData name="Tom Ranken" userId="77eb46d53f827e2a" providerId="LiveId" clId="{DAE790FA-1711-487D-9204-2D04CB10E8B4}" dt="2026-10-14T23:11:09.160" v="2653"/>
        <pc:sldMkLst>
          <pc:docMk/>
          <pc:sldMk cId="2123621949" sldId="524"/>
        </pc:sldMkLst>
      </pc:sldChg>
      <pc:sldChg chg="add del">
        <pc:chgData name="Tom Ranken" userId="77eb46d53f827e2a" providerId="LiveId" clId="{DAE790FA-1711-487D-9204-2D04CB10E8B4}" dt="2026-10-14T23:06:28.566" v="2610"/>
        <pc:sldMkLst>
          <pc:docMk/>
          <pc:sldMk cId="2608983475" sldId="52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560A97-0689-06E2-B7BC-9EBA14BE39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FAF798-15FD-3B76-44C6-587C3C4A9D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FACEE-15F8-4BAD-97F5-B6730B47A27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109A87-12B6-CD73-A63B-4A6E1DC0FE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DC8F9B-1DFC-FDAE-7379-9309FBBBEF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175D1-52AA-4768-A631-A897528BD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720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34AB06A-EEDC-421C-B5A0-5E9E5241A8E5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2BF9438-3EEF-4192-9815-F6F44770AE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D177CC8-001B-43AD-8769-8F49681EBE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273115" cy="6858000"/>
          </a:xfrm>
          <a:custGeom>
            <a:avLst/>
            <a:gdLst>
              <a:gd name="connsiteX0" fmla="*/ 3348090 w 11273115"/>
              <a:gd name="connsiteY0" fmla="*/ 0 h 6858000"/>
              <a:gd name="connsiteX1" fmla="*/ 3350669 w 11273115"/>
              <a:gd name="connsiteY1" fmla="*/ 66 h 6858000"/>
              <a:gd name="connsiteX2" fmla="*/ 3350669 w 11273115"/>
              <a:gd name="connsiteY2" fmla="*/ 0 h 6858000"/>
              <a:gd name="connsiteX3" fmla="*/ 11272195 w 11273115"/>
              <a:gd name="connsiteY3" fmla="*/ 0 h 6858000"/>
              <a:gd name="connsiteX4" fmla="*/ 11272195 w 11273115"/>
              <a:gd name="connsiteY4" fmla="*/ 2961216 h 6858000"/>
              <a:gd name="connsiteX5" fmla="*/ 11271695 w 11273115"/>
              <a:gd name="connsiteY5" fmla="*/ 2961216 h 6858000"/>
              <a:gd name="connsiteX6" fmla="*/ 11273115 w 11273115"/>
              <a:gd name="connsiteY6" fmla="*/ 3017366 h 6858000"/>
              <a:gd name="connsiteX7" fmla="*/ 7818094 w 11273115"/>
              <a:gd name="connsiteY7" fmla="*/ 6846005 h 6858000"/>
              <a:gd name="connsiteX8" fmla="*/ 7660345 w 11273115"/>
              <a:gd name="connsiteY8" fmla="*/ 6858000 h 6858000"/>
              <a:gd name="connsiteX9" fmla="*/ 0 w 11273115"/>
              <a:gd name="connsiteY9" fmla="*/ 6858000 h 6858000"/>
              <a:gd name="connsiteX10" fmla="*/ 0 w 11273115"/>
              <a:gd name="connsiteY10" fmla="*/ 3105006 h 6858000"/>
              <a:gd name="connsiteX11" fmla="*/ 1984 w 11273115"/>
              <a:gd name="connsiteY11" fmla="*/ 3078405 h 6858000"/>
              <a:gd name="connsiteX12" fmla="*/ 3348090 w 1127311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3115" h="6858000">
                <a:moveTo>
                  <a:pt x="3348090" y="0"/>
                </a:moveTo>
                <a:lnTo>
                  <a:pt x="3350669" y="66"/>
                </a:lnTo>
                <a:lnTo>
                  <a:pt x="3350669" y="0"/>
                </a:lnTo>
                <a:lnTo>
                  <a:pt x="11272195" y="0"/>
                </a:lnTo>
                <a:lnTo>
                  <a:pt x="11272195" y="2961216"/>
                </a:lnTo>
                <a:lnTo>
                  <a:pt x="11271695" y="2961216"/>
                </a:lnTo>
                <a:lnTo>
                  <a:pt x="11273115" y="3017366"/>
                </a:lnTo>
                <a:cubicBezTo>
                  <a:pt x="11273115" y="5009996"/>
                  <a:pt x="9758729" y="6648923"/>
                  <a:pt x="7818094" y="6846005"/>
                </a:cubicBezTo>
                <a:lnTo>
                  <a:pt x="7660345" y="6858000"/>
                </a:lnTo>
                <a:lnTo>
                  <a:pt x="0" y="6858000"/>
                </a:lnTo>
                <a:lnTo>
                  <a:pt x="0" y="3105006"/>
                </a:lnTo>
                <a:lnTo>
                  <a:pt x="1984" y="3078405"/>
                </a:lnTo>
                <a:cubicBezTo>
                  <a:pt x="174228" y="1349311"/>
                  <a:pt x="1606596" y="0"/>
                  <a:pt x="334809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D724945-48CE-43AA-A2D7-D18FC7CB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0" y="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4C4F21-0086-44BC-AE2C-731756B16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21" y="4330696"/>
            <a:ext cx="11582479" cy="2527304"/>
          </a:xfrm>
          <a:custGeom>
            <a:avLst/>
            <a:gdLst>
              <a:gd name="connsiteX0" fmla="*/ 326075 w 8600365"/>
              <a:gd name="connsiteY0" fmla="*/ 0 h 1224926"/>
              <a:gd name="connsiteX1" fmla="*/ 8274290 w 8600365"/>
              <a:gd name="connsiteY1" fmla="*/ 0 h 1224926"/>
              <a:gd name="connsiteX2" fmla="*/ 8600365 w 8600365"/>
              <a:gd name="connsiteY2" fmla="*/ 32607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87289"/>
              <a:gd name="connsiteY0" fmla="*/ 0 h 1224926"/>
              <a:gd name="connsiteX1" fmla="*/ 8609570 w 8687289"/>
              <a:gd name="connsiteY1" fmla="*/ 0 h 1224926"/>
              <a:gd name="connsiteX2" fmla="*/ 8600365 w 8687289"/>
              <a:gd name="connsiteY2" fmla="*/ 326075 h 1224926"/>
              <a:gd name="connsiteX3" fmla="*/ 8600365 w 8687289"/>
              <a:gd name="connsiteY3" fmla="*/ 1224926 h 1224926"/>
              <a:gd name="connsiteX4" fmla="*/ 8600365 w 8687289"/>
              <a:gd name="connsiteY4" fmla="*/ 1224926 h 1224926"/>
              <a:gd name="connsiteX5" fmla="*/ 0 w 8687289"/>
              <a:gd name="connsiteY5" fmla="*/ 1224926 h 1224926"/>
              <a:gd name="connsiteX6" fmla="*/ 0 w 8687289"/>
              <a:gd name="connsiteY6" fmla="*/ 1224926 h 1224926"/>
              <a:gd name="connsiteX7" fmla="*/ 0 w 8687289"/>
              <a:gd name="connsiteY7" fmla="*/ 326075 h 1224926"/>
              <a:gd name="connsiteX8" fmla="*/ 326075 w 8687289"/>
              <a:gd name="connsiteY8" fmla="*/ 0 h 1224926"/>
              <a:gd name="connsiteX0" fmla="*/ 326075 w 8635417"/>
              <a:gd name="connsiteY0" fmla="*/ 0 h 1224926"/>
              <a:gd name="connsiteX1" fmla="*/ 8533370 w 8635417"/>
              <a:gd name="connsiteY1" fmla="*/ 0 h 1224926"/>
              <a:gd name="connsiteX2" fmla="*/ 8600365 w 8635417"/>
              <a:gd name="connsiteY2" fmla="*/ 326075 h 1224926"/>
              <a:gd name="connsiteX3" fmla="*/ 8600365 w 8635417"/>
              <a:gd name="connsiteY3" fmla="*/ 1224926 h 1224926"/>
              <a:gd name="connsiteX4" fmla="*/ 8600365 w 8635417"/>
              <a:gd name="connsiteY4" fmla="*/ 1224926 h 1224926"/>
              <a:gd name="connsiteX5" fmla="*/ 0 w 8635417"/>
              <a:gd name="connsiteY5" fmla="*/ 1224926 h 1224926"/>
              <a:gd name="connsiteX6" fmla="*/ 0 w 8635417"/>
              <a:gd name="connsiteY6" fmla="*/ 1224926 h 1224926"/>
              <a:gd name="connsiteX7" fmla="*/ 0 w 8635417"/>
              <a:gd name="connsiteY7" fmla="*/ 326075 h 1224926"/>
              <a:gd name="connsiteX8" fmla="*/ 326075 w 8635417"/>
              <a:gd name="connsiteY8" fmla="*/ 0 h 1224926"/>
              <a:gd name="connsiteX0" fmla="*/ 326075 w 8626903"/>
              <a:gd name="connsiteY0" fmla="*/ 0 h 1224926"/>
              <a:gd name="connsiteX1" fmla="*/ 8518130 w 8626903"/>
              <a:gd name="connsiteY1" fmla="*/ 0 h 1224926"/>
              <a:gd name="connsiteX2" fmla="*/ 8600365 w 8626903"/>
              <a:gd name="connsiteY2" fmla="*/ 326075 h 1224926"/>
              <a:gd name="connsiteX3" fmla="*/ 8600365 w 8626903"/>
              <a:gd name="connsiteY3" fmla="*/ 1224926 h 1224926"/>
              <a:gd name="connsiteX4" fmla="*/ 8600365 w 8626903"/>
              <a:gd name="connsiteY4" fmla="*/ 1224926 h 1224926"/>
              <a:gd name="connsiteX5" fmla="*/ 0 w 8626903"/>
              <a:gd name="connsiteY5" fmla="*/ 1224926 h 1224926"/>
              <a:gd name="connsiteX6" fmla="*/ 0 w 8626903"/>
              <a:gd name="connsiteY6" fmla="*/ 1224926 h 1224926"/>
              <a:gd name="connsiteX7" fmla="*/ 0 w 8626903"/>
              <a:gd name="connsiteY7" fmla="*/ 326075 h 1224926"/>
              <a:gd name="connsiteX8" fmla="*/ 326075 w 8626903"/>
              <a:gd name="connsiteY8" fmla="*/ 0 h 1224926"/>
              <a:gd name="connsiteX0" fmla="*/ 326075 w 8600365"/>
              <a:gd name="connsiteY0" fmla="*/ 0 h 1224926"/>
              <a:gd name="connsiteX1" fmla="*/ 8518130 w 8600365"/>
              <a:gd name="connsiteY1" fmla="*/ 0 h 1224926"/>
              <a:gd name="connsiteX2" fmla="*/ 8600365 w 8600365"/>
              <a:gd name="connsiteY2" fmla="*/ 32607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00365"/>
              <a:gd name="connsiteY0" fmla="*/ 0 h 1224926"/>
              <a:gd name="connsiteX1" fmla="*/ 8518130 w 8600365"/>
              <a:gd name="connsiteY1" fmla="*/ 0 h 1224926"/>
              <a:gd name="connsiteX2" fmla="*/ 8600365 w 8600365"/>
              <a:gd name="connsiteY2" fmla="*/ 764225 h 1224926"/>
              <a:gd name="connsiteX3" fmla="*/ 8600365 w 8600365"/>
              <a:gd name="connsiteY3" fmla="*/ 1224926 h 1224926"/>
              <a:gd name="connsiteX4" fmla="*/ 8600365 w 8600365"/>
              <a:gd name="connsiteY4" fmla="*/ 1224926 h 1224926"/>
              <a:gd name="connsiteX5" fmla="*/ 0 w 8600365"/>
              <a:gd name="connsiteY5" fmla="*/ 1224926 h 1224926"/>
              <a:gd name="connsiteX6" fmla="*/ 0 w 8600365"/>
              <a:gd name="connsiteY6" fmla="*/ 1224926 h 1224926"/>
              <a:gd name="connsiteX7" fmla="*/ 0 w 8600365"/>
              <a:gd name="connsiteY7" fmla="*/ 326075 h 1224926"/>
              <a:gd name="connsiteX8" fmla="*/ 326075 w 8600365"/>
              <a:gd name="connsiteY8" fmla="*/ 0 h 1224926"/>
              <a:gd name="connsiteX0" fmla="*/ 326075 w 8611111"/>
              <a:gd name="connsiteY0" fmla="*/ 0 h 1224926"/>
              <a:gd name="connsiteX1" fmla="*/ 8603855 w 8611111"/>
              <a:gd name="connsiteY1" fmla="*/ 0 h 1224926"/>
              <a:gd name="connsiteX2" fmla="*/ 8600365 w 8611111"/>
              <a:gd name="connsiteY2" fmla="*/ 764225 h 1224926"/>
              <a:gd name="connsiteX3" fmla="*/ 8600365 w 8611111"/>
              <a:gd name="connsiteY3" fmla="*/ 1224926 h 1224926"/>
              <a:gd name="connsiteX4" fmla="*/ 8600365 w 8611111"/>
              <a:gd name="connsiteY4" fmla="*/ 1224926 h 1224926"/>
              <a:gd name="connsiteX5" fmla="*/ 0 w 8611111"/>
              <a:gd name="connsiteY5" fmla="*/ 1224926 h 1224926"/>
              <a:gd name="connsiteX6" fmla="*/ 0 w 8611111"/>
              <a:gd name="connsiteY6" fmla="*/ 1224926 h 1224926"/>
              <a:gd name="connsiteX7" fmla="*/ 0 w 8611111"/>
              <a:gd name="connsiteY7" fmla="*/ 326075 h 1224926"/>
              <a:gd name="connsiteX8" fmla="*/ 326075 w 8611111"/>
              <a:gd name="connsiteY8" fmla="*/ 0 h 1224926"/>
              <a:gd name="connsiteX0" fmla="*/ 326075 w 8611111"/>
              <a:gd name="connsiteY0" fmla="*/ 0 h 1224926"/>
              <a:gd name="connsiteX1" fmla="*/ 8603855 w 8611111"/>
              <a:gd name="connsiteY1" fmla="*/ 0 h 1224926"/>
              <a:gd name="connsiteX2" fmla="*/ 8600365 w 8611111"/>
              <a:gd name="connsiteY2" fmla="*/ 764225 h 1224926"/>
              <a:gd name="connsiteX3" fmla="*/ 8600365 w 8611111"/>
              <a:gd name="connsiteY3" fmla="*/ 1224926 h 1224926"/>
              <a:gd name="connsiteX4" fmla="*/ 8600365 w 8611111"/>
              <a:gd name="connsiteY4" fmla="*/ 1224926 h 1224926"/>
              <a:gd name="connsiteX5" fmla="*/ 0 w 8611111"/>
              <a:gd name="connsiteY5" fmla="*/ 1224926 h 1224926"/>
              <a:gd name="connsiteX6" fmla="*/ 0 w 8611111"/>
              <a:gd name="connsiteY6" fmla="*/ 1224926 h 1224926"/>
              <a:gd name="connsiteX7" fmla="*/ 0 w 8611111"/>
              <a:gd name="connsiteY7" fmla="*/ 326075 h 1224926"/>
              <a:gd name="connsiteX8" fmla="*/ 326075 w 8611111"/>
              <a:gd name="connsiteY8" fmla="*/ 0 h 1224926"/>
              <a:gd name="connsiteX0" fmla="*/ 326075 w 8606958"/>
              <a:gd name="connsiteY0" fmla="*/ 0 h 1224926"/>
              <a:gd name="connsiteX1" fmla="*/ 8603855 w 8606958"/>
              <a:gd name="connsiteY1" fmla="*/ 0 h 1224926"/>
              <a:gd name="connsiteX2" fmla="*/ 8600365 w 8606958"/>
              <a:gd name="connsiteY2" fmla="*/ 764225 h 1224926"/>
              <a:gd name="connsiteX3" fmla="*/ 8600365 w 8606958"/>
              <a:gd name="connsiteY3" fmla="*/ 1224926 h 1224926"/>
              <a:gd name="connsiteX4" fmla="*/ 8600365 w 8606958"/>
              <a:gd name="connsiteY4" fmla="*/ 1224926 h 1224926"/>
              <a:gd name="connsiteX5" fmla="*/ 0 w 8606958"/>
              <a:gd name="connsiteY5" fmla="*/ 1224926 h 1224926"/>
              <a:gd name="connsiteX6" fmla="*/ 0 w 8606958"/>
              <a:gd name="connsiteY6" fmla="*/ 1224926 h 1224926"/>
              <a:gd name="connsiteX7" fmla="*/ 0 w 8606958"/>
              <a:gd name="connsiteY7" fmla="*/ 326075 h 1224926"/>
              <a:gd name="connsiteX8" fmla="*/ 326075 w 8606958"/>
              <a:gd name="connsiteY8" fmla="*/ 0 h 1224926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0 w 8606958"/>
              <a:gd name="connsiteY7" fmla="*/ 338448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0 w 8606958"/>
              <a:gd name="connsiteY6" fmla="*/ 1237299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585122 w 8606958"/>
              <a:gd name="connsiteY6" fmla="*/ 909415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585122 w 8606958"/>
              <a:gd name="connsiteY6" fmla="*/ 909415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932911 w 8817050"/>
              <a:gd name="connsiteY0" fmla="*/ 0 h 1237299"/>
              <a:gd name="connsiteX1" fmla="*/ 8813947 w 8817050"/>
              <a:gd name="connsiteY1" fmla="*/ 12373 h 1237299"/>
              <a:gd name="connsiteX2" fmla="*/ 8810457 w 8817050"/>
              <a:gd name="connsiteY2" fmla="*/ 776598 h 1237299"/>
              <a:gd name="connsiteX3" fmla="*/ 8810457 w 8817050"/>
              <a:gd name="connsiteY3" fmla="*/ 1237299 h 1237299"/>
              <a:gd name="connsiteX4" fmla="*/ 8810457 w 8817050"/>
              <a:gd name="connsiteY4" fmla="*/ 1237299 h 1237299"/>
              <a:gd name="connsiteX5" fmla="*/ 210092 w 8817050"/>
              <a:gd name="connsiteY5" fmla="*/ 1237299 h 1237299"/>
              <a:gd name="connsiteX6" fmla="*/ 313904 w 8817050"/>
              <a:gd name="connsiteY6" fmla="*/ 810431 h 1237299"/>
              <a:gd name="connsiteX7" fmla="*/ 615903 w 8817050"/>
              <a:gd name="connsiteY7" fmla="*/ 480737 h 1237299"/>
              <a:gd name="connsiteX8" fmla="*/ 1932911 w 8817050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103812 w 8606958"/>
              <a:gd name="connsiteY6" fmla="*/ 810431 h 1237299"/>
              <a:gd name="connsiteX7" fmla="*/ 405811 w 8606958"/>
              <a:gd name="connsiteY7" fmla="*/ 480737 h 1237299"/>
              <a:gd name="connsiteX8" fmla="*/ 1722819 w 8606958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414334 w 8615481"/>
              <a:gd name="connsiteY7" fmla="*/ 4807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31342 w 8615481"/>
              <a:gd name="connsiteY0" fmla="*/ 0 h 1237299"/>
              <a:gd name="connsiteX1" fmla="*/ 8612378 w 8615481"/>
              <a:gd name="connsiteY1" fmla="*/ 12373 h 1237299"/>
              <a:gd name="connsiteX2" fmla="*/ 8608888 w 8615481"/>
              <a:gd name="connsiteY2" fmla="*/ 776598 h 1237299"/>
              <a:gd name="connsiteX3" fmla="*/ 8608888 w 8615481"/>
              <a:gd name="connsiteY3" fmla="*/ 1237299 h 1237299"/>
              <a:gd name="connsiteX4" fmla="*/ 8608888 w 8615481"/>
              <a:gd name="connsiteY4" fmla="*/ 1237299 h 1237299"/>
              <a:gd name="connsiteX5" fmla="*/ 8523 w 8615481"/>
              <a:gd name="connsiteY5" fmla="*/ 1237299 h 1237299"/>
              <a:gd name="connsiteX6" fmla="*/ 112335 w 8615481"/>
              <a:gd name="connsiteY6" fmla="*/ 810431 h 1237299"/>
              <a:gd name="connsiteX7" fmla="*/ 782395 w 8615481"/>
              <a:gd name="connsiteY7" fmla="*/ 251837 h 1237299"/>
              <a:gd name="connsiteX8" fmla="*/ 1731342 w 8615481"/>
              <a:gd name="connsiteY8" fmla="*/ 0 h 1237299"/>
              <a:gd name="connsiteX0" fmla="*/ 1727632 w 8611771"/>
              <a:gd name="connsiteY0" fmla="*/ 0 h 1237299"/>
              <a:gd name="connsiteX1" fmla="*/ 8608668 w 8611771"/>
              <a:gd name="connsiteY1" fmla="*/ 12373 h 1237299"/>
              <a:gd name="connsiteX2" fmla="*/ 8605178 w 8611771"/>
              <a:gd name="connsiteY2" fmla="*/ 776598 h 1237299"/>
              <a:gd name="connsiteX3" fmla="*/ 8605178 w 8611771"/>
              <a:gd name="connsiteY3" fmla="*/ 1237299 h 1237299"/>
              <a:gd name="connsiteX4" fmla="*/ 8605178 w 8611771"/>
              <a:gd name="connsiteY4" fmla="*/ 1237299 h 1237299"/>
              <a:gd name="connsiteX5" fmla="*/ 4813 w 8611771"/>
              <a:gd name="connsiteY5" fmla="*/ 1237299 h 1237299"/>
              <a:gd name="connsiteX6" fmla="*/ 108625 w 8611771"/>
              <a:gd name="connsiteY6" fmla="*/ 810431 h 1237299"/>
              <a:gd name="connsiteX7" fmla="*/ 778685 w 8611771"/>
              <a:gd name="connsiteY7" fmla="*/ 251837 h 1237299"/>
              <a:gd name="connsiteX8" fmla="*/ 1727632 w 8611771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103812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6697 w 8610836"/>
              <a:gd name="connsiteY0" fmla="*/ 0 h 1237299"/>
              <a:gd name="connsiteX1" fmla="*/ 8607733 w 8610836"/>
              <a:gd name="connsiteY1" fmla="*/ 12373 h 1237299"/>
              <a:gd name="connsiteX2" fmla="*/ 8604243 w 8610836"/>
              <a:gd name="connsiteY2" fmla="*/ 776598 h 1237299"/>
              <a:gd name="connsiteX3" fmla="*/ 8604243 w 8610836"/>
              <a:gd name="connsiteY3" fmla="*/ 1237299 h 1237299"/>
              <a:gd name="connsiteX4" fmla="*/ 8604243 w 8610836"/>
              <a:gd name="connsiteY4" fmla="*/ 1237299 h 1237299"/>
              <a:gd name="connsiteX5" fmla="*/ 3878 w 8610836"/>
              <a:gd name="connsiteY5" fmla="*/ 1237299 h 1237299"/>
              <a:gd name="connsiteX6" fmla="*/ 88815 w 8610836"/>
              <a:gd name="connsiteY6" fmla="*/ 810431 h 1237299"/>
              <a:gd name="connsiteX7" fmla="*/ 777750 w 8610836"/>
              <a:gd name="connsiteY7" fmla="*/ 251837 h 1237299"/>
              <a:gd name="connsiteX8" fmla="*/ 1726697 w 8610836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73872 w 8606958"/>
              <a:gd name="connsiteY7" fmla="*/ 251837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722819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722819 w 8606958"/>
              <a:gd name="connsiteY8" fmla="*/ 0 h 1237299"/>
              <a:gd name="connsiteX0" fmla="*/ 1637882 w 8606958"/>
              <a:gd name="connsiteY0" fmla="*/ 0 h 1237299"/>
              <a:gd name="connsiteX1" fmla="*/ 8603855 w 8606958"/>
              <a:gd name="connsiteY1" fmla="*/ 12373 h 1237299"/>
              <a:gd name="connsiteX2" fmla="*/ 8600365 w 8606958"/>
              <a:gd name="connsiteY2" fmla="*/ 776598 h 1237299"/>
              <a:gd name="connsiteX3" fmla="*/ 8600365 w 8606958"/>
              <a:gd name="connsiteY3" fmla="*/ 1237299 h 1237299"/>
              <a:gd name="connsiteX4" fmla="*/ 8600365 w 8606958"/>
              <a:gd name="connsiteY4" fmla="*/ 1237299 h 1237299"/>
              <a:gd name="connsiteX5" fmla="*/ 0 w 8606958"/>
              <a:gd name="connsiteY5" fmla="*/ 1237299 h 1237299"/>
              <a:gd name="connsiteX6" fmla="*/ 84937 w 8606958"/>
              <a:gd name="connsiteY6" fmla="*/ 810431 h 1237299"/>
              <a:gd name="connsiteX7" fmla="*/ 745560 w 8606958"/>
              <a:gd name="connsiteY7" fmla="*/ 239464 h 1237299"/>
              <a:gd name="connsiteX8" fmla="*/ 1637882 w 8606958"/>
              <a:gd name="connsiteY8" fmla="*/ 0 h 1237299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745560 w 8606958"/>
              <a:gd name="connsiteY7" fmla="*/ 251837 h 1249672"/>
              <a:gd name="connsiteX8" fmla="*/ 2298504 w 8606958"/>
              <a:gd name="connsiteY8" fmla="*/ 0 h 1249672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745560 w 8606958"/>
              <a:gd name="connsiteY7" fmla="*/ 251837 h 1249672"/>
              <a:gd name="connsiteX8" fmla="*/ 2298504 w 8606958"/>
              <a:gd name="connsiteY8" fmla="*/ 0 h 1249672"/>
              <a:gd name="connsiteX0" fmla="*/ 2298504 w 8606958"/>
              <a:gd name="connsiteY0" fmla="*/ 0 h 1249672"/>
              <a:gd name="connsiteX1" fmla="*/ 8603855 w 8606958"/>
              <a:gd name="connsiteY1" fmla="*/ 24746 h 1249672"/>
              <a:gd name="connsiteX2" fmla="*/ 8600365 w 8606958"/>
              <a:gd name="connsiteY2" fmla="*/ 788971 h 1249672"/>
              <a:gd name="connsiteX3" fmla="*/ 8600365 w 8606958"/>
              <a:gd name="connsiteY3" fmla="*/ 1249672 h 1249672"/>
              <a:gd name="connsiteX4" fmla="*/ 8600365 w 8606958"/>
              <a:gd name="connsiteY4" fmla="*/ 1249672 h 1249672"/>
              <a:gd name="connsiteX5" fmla="*/ 0 w 8606958"/>
              <a:gd name="connsiteY5" fmla="*/ 1249672 h 1249672"/>
              <a:gd name="connsiteX6" fmla="*/ 84937 w 8606958"/>
              <a:gd name="connsiteY6" fmla="*/ 822804 h 1249672"/>
              <a:gd name="connsiteX7" fmla="*/ 2298504 w 8606958"/>
              <a:gd name="connsiteY7" fmla="*/ 0 h 1249672"/>
              <a:gd name="connsiteX0" fmla="*/ 2600441 w 8908895"/>
              <a:gd name="connsiteY0" fmla="*/ 0 h 1249672"/>
              <a:gd name="connsiteX1" fmla="*/ 8905792 w 8908895"/>
              <a:gd name="connsiteY1" fmla="*/ 24746 h 1249672"/>
              <a:gd name="connsiteX2" fmla="*/ 8902302 w 8908895"/>
              <a:gd name="connsiteY2" fmla="*/ 788971 h 1249672"/>
              <a:gd name="connsiteX3" fmla="*/ 8902302 w 8908895"/>
              <a:gd name="connsiteY3" fmla="*/ 1249672 h 1249672"/>
              <a:gd name="connsiteX4" fmla="*/ 8902302 w 8908895"/>
              <a:gd name="connsiteY4" fmla="*/ 1249672 h 1249672"/>
              <a:gd name="connsiteX5" fmla="*/ 301937 w 8908895"/>
              <a:gd name="connsiteY5" fmla="*/ 1249672 h 1249672"/>
              <a:gd name="connsiteX6" fmla="*/ 2600441 w 8908895"/>
              <a:gd name="connsiteY6" fmla="*/ 0 h 1249672"/>
              <a:gd name="connsiteX0" fmla="*/ 2600441 w 8908895"/>
              <a:gd name="connsiteY0" fmla="*/ 0 h 1231113"/>
              <a:gd name="connsiteX1" fmla="*/ 8905792 w 8908895"/>
              <a:gd name="connsiteY1" fmla="*/ 6187 h 1231113"/>
              <a:gd name="connsiteX2" fmla="*/ 8902302 w 8908895"/>
              <a:gd name="connsiteY2" fmla="*/ 770412 h 1231113"/>
              <a:gd name="connsiteX3" fmla="*/ 8902302 w 8908895"/>
              <a:gd name="connsiteY3" fmla="*/ 1231113 h 1231113"/>
              <a:gd name="connsiteX4" fmla="*/ 8902302 w 8908895"/>
              <a:gd name="connsiteY4" fmla="*/ 1231113 h 1231113"/>
              <a:gd name="connsiteX5" fmla="*/ 301937 w 8908895"/>
              <a:gd name="connsiteY5" fmla="*/ 1231113 h 1231113"/>
              <a:gd name="connsiteX6" fmla="*/ 2600441 w 8908895"/>
              <a:gd name="connsiteY6" fmla="*/ 0 h 1231113"/>
              <a:gd name="connsiteX0" fmla="*/ 2716264 w 9024718"/>
              <a:gd name="connsiteY0" fmla="*/ 0 h 1231113"/>
              <a:gd name="connsiteX1" fmla="*/ 9021615 w 9024718"/>
              <a:gd name="connsiteY1" fmla="*/ 6187 h 1231113"/>
              <a:gd name="connsiteX2" fmla="*/ 9018125 w 9024718"/>
              <a:gd name="connsiteY2" fmla="*/ 770412 h 1231113"/>
              <a:gd name="connsiteX3" fmla="*/ 9018125 w 9024718"/>
              <a:gd name="connsiteY3" fmla="*/ 1231113 h 1231113"/>
              <a:gd name="connsiteX4" fmla="*/ 9018125 w 9024718"/>
              <a:gd name="connsiteY4" fmla="*/ 1231113 h 1231113"/>
              <a:gd name="connsiteX5" fmla="*/ 417760 w 9024718"/>
              <a:gd name="connsiteY5" fmla="*/ 1231113 h 1231113"/>
              <a:gd name="connsiteX6" fmla="*/ 2716264 w 9024718"/>
              <a:gd name="connsiteY6" fmla="*/ 0 h 1231113"/>
              <a:gd name="connsiteX0" fmla="*/ 2300894 w 8609348"/>
              <a:gd name="connsiteY0" fmla="*/ 0 h 1231113"/>
              <a:gd name="connsiteX1" fmla="*/ 8606245 w 8609348"/>
              <a:gd name="connsiteY1" fmla="*/ 6187 h 1231113"/>
              <a:gd name="connsiteX2" fmla="*/ 8602755 w 8609348"/>
              <a:gd name="connsiteY2" fmla="*/ 770412 h 1231113"/>
              <a:gd name="connsiteX3" fmla="*/ 8602755 w 8609348"/>
              <a:gd name="connsiteY3" fmla="*/ 1231113 h 1231113"/>
              <a:gd name="connsiteX4" fmla="*/ 8602755 w 8609348"/>
              <a:gd name="connsiteY4" fmla="*/ 1231113 h 1231113"/>
              <a:gd name="connsiteX5" fmla="*/ 2390 w 8609348"/>
              <a:gd name="connsiteY5" fmla="*/ 1231113 h 1231113"/>
              <a:gd name="connsiteX6" fmla="*/ 2300894 w 8609348"/>
              <a:gd name="connsiteY6" fmla="*/ 0 h 1231113"/>
              <a:gd name="connsiteX0" fmla="*/ 2299332 w 8607786"/>
              <a:gd name="connsiteY0" fmla="*/ 0 h 1231113"/>
              <a:gd name="connsiteX1" fmla="*/ 8604683 w 8607786"/>
              <a:gd name="connsiteY1" fmla="*/ 6187 h 1231113"/>
              <a:gd name="connsiteX2" fmla="*/ 8601193 w 8607786"/>
              <a:gd name="connsiteY2" fmla="*/ 770412 h 1231113"/>
              <a:gd name="connsiteX3" fmla="*/ 8601193 w 8607786"/>
              <a:gd name="connsiteY3" fmla="*/ 1231113 h 1231113"/>
              <a:gd name="connsiteX4" fmla="*/ 8601193 w 8607786"/>
              <a:gd name="connsiteY4" fmla="*/ 1231113 h 1231113"/>
              <a:gd name="connsiteX5" fmla="*/ 828 w 8607786"/>
              <a:gd name="connsiteY5" fmla="*/ 1231113 h 1231113"/>
              <a:gd name="connsiteX6" fmla="*/ 2299332 w 8607786"/>
              <a:gd name="connsiteY6" fmla="*/ 0 h 1231113"/>
              <a:gd name="connsiteX0" fmla="*/ 2298564 w 8607018"/>
              <a:gd name="connsiteY0" fmla="*/ 0 h 1231113"/>
              <a:gd name="connsiteX1" fmla="*/ 8603915 w 8607018"/>
              <a:gd name="connsiteY1" fmla="*/ 6187 h 1231113"/>
              <a:gd name="connsiteX2" fmla="*/ 8600425 w 8607018"/>
              <a:gd name="connsiteY2" fmla="*/ 770412 h 1231113"/>
              <a:gd name="connsiteX3" fmla="*/ 8600425 w 8607018"/>
              <a:gd name="connsiteY3" fmla="*/ 1231113 h 1231113"/>
              <a:gd name="connsiteX4" fmla="*/ 8600425 w 8607018"/>
              <a:gd name="connsiteY4" fmla="*/ 1231113 h 1231113"/>
              <a:gd name="connsiteX5" fmla="*/ 60 w 8607018"/>
              <a:gd name="connsiteY5" fmla="*/ 1231113 h 1231113"/>
              <a:gd name="connsiteX6" fmla="*/ 2298564 w 8607018"/>
              <a:gd name="connsiteY6" fmla="*/ 0 h 123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07018" h="1231113">
                <a:moveTo>
                  <a:pt x="2298564" y="0"/>
                </a:moveTo>
                <a:lnTo>
                  <a:pt x="8603915" y="6187"/>
                </a:lnTo>
                <a:cubicBezTo>
                  <a:pt x="8612551" y="339562"/>
                  <a:pt x="8600425" y="590326"/>
                  <a:pt x="8600425" y="770412"/>
                </a:cubicBezTo>
                <a:lnTo>
                  <a:pt x="8600425" y="1231113"/>
                </a:lnTo>
                <a:lnTo>
                  <a:pt x="8600425" y="1231113"/>
                </a:lnTo>
                <a:lnTo>
                  <a:pt x="60" y="1231113"/>
                </a:lnTo>
                <a:cubicBezTo>
                  <a:pt x="-2693" y="979529"/>
                  <a:pt x="81279" y="0"/>
                  <a:pt x="2298564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anchor="t">
            <a:noAutofit/>
          </a:bodyPr>
          <a:lstStyle>
            <a:lvl1pPr marL="1371600">
              <a:lnSpc>
                <a:spcPct val="280000"/>
              </a:lnSpc>
              <a:spcBef>
                <a:spcPts val="1800"/>
              </a:spcBef>
              <a:defRPr>
                <a:solidFill>
                  <a:schemeClr val="bg2"/>
                </a:solidFill>
              </a:defRPr>
            </a:lvl1pPr>
          </a:lstStyle>
          <a:p>
            <a:r>
              <a:rPr lang="en-US" sz="4400">
                <a:solidFill>
                  <a:srgbClr val="FFFFFF"/>
                </a:solidFill>
              </a:rPr>
              <a:t>Click to edit Master title style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A0315CC-EC7D-4E65-936E-03F3BE220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125" y="0"/>
            <a:ext cx="4714875" cy="6858000"/>
          </a:xfrm>
          <a:custGeom>
            <a:avLst/>
            <a:gdLst>
              <a:gd name="connsiteX0" fmla="*/ 3611850 w 4528607"/>
              <a:gd name="connsiteY0" fmla="*/ 0 h 6858000"/>
              <a:gd name="connsiteX1" fmla="*/ 4528607 w 4528607"/>
              <a:gd name="connsiteY1" fmla="*/ 0 h 6858000"/>
              <a:gd name="connsiteX2" fmla="*/ 4528607 w 4528607"/>
              <a:gd name="connsiteY2" fmla="*/ 6858000 h 6858000"/>
              <a:gd name="connsiteX3" fmla="*/ 0 w 4528607"/>
              <a:gd name="connsiteY3" fmla="*/ 6858000 h 6858000"/>
              <a:gd name="connsiteX4" fmla="*/ 157749 w 4528607"/>
              <a:gd name="connsiteY4" fmla="*/ 6846005 h 6858000"/>
              <a:gd name="connsiteX5" fmla="*/ 3612770 w 4528607"/>
              <a:gd name="connsiteY5" fmla="*/ 3017366 h 6858000"/>
              <a:gd name="connsiteX6" fmla="*/ 3611350 w 4528607"/>
              <a:gd name="connsiteY6" fmla="*/ 2961216 h 6858000"/>
              <a:gd name="connsiteX7" fmla="*/ 3611850 w 4528607"/>
              <a:gd name="connsiteY7" fmla="*/ 2961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8607" h="6858000">
                <a:moveTo>
                  <a:pt x="3611850" y="0"/>
                </a:moveTo>
                <a:lnTo>
                  <a:pt x="4528607" y="0"/>
                </a:lnTo>
                <a:lnTo>
                  <a:pt x="4528607" y="6858000"/>
                </a:lnTo>
                <a:lnTo>
                  <a:pt x="0" y="6858000"/>
                </a:lnTo>
                <a:lnTo>
                  <a:pt x="157749" y="6846005"/>
                </a:lnTo>
                <a:cubicBezTo>
                  <a:pt x="2098384" y="6648923"/>
                  <a:pt x="3612770" y="5009996"/>
                  <a:pt x="3612770" y="3017366"/>
                </a:cubicBezTo>
                <a:lnTo>
                  <a:pt x="3611350" y="2961216"/>
                </a:lnTo>
                <a:lnTo>
                  <a:pt x="3611850" y="2961216"/>
                </a:lnTo>
                <a:close/>
              </a:path>
            </a:pathLst>
          </a:custGeom>
          <a:solidFill>
            <a:schemeClr val="accent2">
              <a:lumMod val="75000"/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B5A3B-4D59-4E0D-9EA9-FAFC9BFBB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00614" y="5920740"/>
            <a:ext cx="5476512" cy="723900"/>
          </a:xfrm>
        </p:spPr>
        <p:txBody>
          <a:bodyPr>
            <a:noAutofit/>
          </a:bodyPr>
          <a:lstStyle>
            <a:lvl1pPr>
              <a:buNone/>
              <a:defRPr sz="2000">
                <a:solidFill>
                  <a:schemeClr val="bg2"/>
                </a:solidFill>
              </a:defRPr>
            </a:lvl1pPr>
            <a:lvl2pPr>
              <a:buNone/>
              <a:defRPr sz="2000">
                <a:solidFill>
                  <a:schemeClr val="bg2"/>
                </a:solidFill>
              </a:defRPr>
            </a:lvl2pPr>
            <a:lvl3pPr>
              <a:buNone/>
              <a:defRPr sz="2000">
                <a:solidFill>
                  <a:schemeClr val="bg2"/>
                </a:solidFill>
              </a:defRPr>
            </a:lvl3pPr>
            <a:lvl4pPr>
              <a:buNone/>
              <a:defRPr sz="2000">
                <a:solidFill>
                  <a:schemeClr val="bg2"/>
                </a:solidFill>
              </a:defRPr>
            </a:lvl4pPr>
            <a:lvl5pPr>
              <a:buNone/>
              <a:defRPr sz="2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C91E54-DBE4-467A-A827-2C5C88E6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880244"/>
            <a:ext cx="12192000" cy="397775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AED78D-8293-4554-BA23-D14EC617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525440"/>
            <a:ext cx="5390983" cy="196331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9EFAE44-6509-43CD-AB03-7B4944875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3377821"/>
            <a:ext cx="5181600" cy="2799142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749D8A-F20A-4228-9136-5891AE0352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4166" y="-1798"/>
            <a:ext cx="2846566" cy="2872294"/>
          </a:xfrm>
          <a:custGeom>
            <a:avLst/>
            <a:gdLst>
              <a:gd name="connsiteX0" fmla="*/ 2797 w 2846566"/>
              <a:gd name="connsiteY0" fmla="*/ 0 h 2838450"/>
              <a:gd name="connsiteX1" fmla="*/ 2846566 w 2846566"/>
              <a:gd name="connsiteY1" fmla="*/ 0 h 2838450"/>
              <a:gd name="connsiteX2" fmla="*/ 2846566 w 2846566"/>
              <a:gd name="connsiteY2" fmla="*/ 2838450 h 2838450"/>
              <a:gd name="connsiteX3" fmla="*/ 2091122 w 2846566"/>
              <a:gd name="connsiteY3" fmla="*/ 2838450 h 2838450"/>
              <a:gd name="connsiteX4" fmla="*/ 1974232 w 2846566"/>
              <a:gd name="connsiteY4" fmla="*/ 2820914 h 2838450"/>
              <a:gd name="connsiteX5" fmla="*/ 0 w 2846566"/>
              <a:gd name="connsiteY5" fmla="*/ 404262 h 2838450"/>
              <a:gd name="connsiteX6" fmla="*/ 2797 w 2846566"/>
              <a:gd name="connsiteY6" fmla="*/ 293225 h 283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6566" h="2838450">
                <a:moveTo>
                  <a:pt x="2797" y="0"/>
                </a:moveTo>
                <a:lnTo>
                  <a:pt x="2846566" y="0"/>
                </a:lnTo>
                <a:lnTo>
                  <a:pt x="2846566" y="2838450"/>
                </a:lnTo>
                <a:lnTo>
                  <a:pt x="2091122" y="2838450"/>
                </a:lnTo>
                <a:lnTo>
                  <a:pt x="1974232" y="2820914"/>
                </a:lnTo>
                <a:cubicBezTo>
                  <a:pt x="848632" y="2597020"/>
                  <a:pt x="0" y="1600146"/>
                  <a:pt x="0" y="404262"/>
                </a:cubicBezTo>
                <a:lnTo>
                  <a:pt x="2797" y="29322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A3C6DC1-25FD-4947-8211-89B20E599AE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60733" y="-1798"/>
            <a:ext cx="2826990" cy="2854594"/>
          </a:xfrm>
          <a:custGeom>
            <a:avLst/>
            <a:gdLst>
              <a:gd name="connsiteX0" fmla="*/ 0 w 2826990"/>
              <a:gd name="connsiteY0" fmla="*/ 0 h 2854594"/>
              <a:gd name="connsiteX1" fmla="*/ 2826990 w 2826990"/>
              <a:gd name="connsiteY1" fmla="*/ 0 h 2854594"/>
              <a:gd name="connsiteX2" fmla="*/ 2826990 w 2826990"/>
              <a:gd name="connsiteY2" fmla="*/ 2854594 h 2854594"/>
              <a:gd name="connsiteX3" fmla="*/ 0 w 2826990"/>
              <a:gd name="connsiteY3" fmla="*/ 2854594 h 285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6990" h="2854594">
                <a:moveTo>
                  <a:pt x="0" y="0"/>
                </a:moveTo>
                <a:lnTo>
                  <a:pt x="2826990" y="0"/>
                </a:lnTo>
                <a:lnTo>
                  <a:pt x="2826990" y="2854594"/>
                </a:lnTo>
                <a:lnTo>
                  <a:pt x="0" y="285459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53C819AA-E73C-44C7-9928-5E1A8A22BC5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4169" y="2856391"/>
            <a:ext cx="2846565" cy="4001609"/>
          </a:xfrm>
          <a:custGeom>
            <a:avLst/>
            <a:gdLst>
              <a:gd name="connsiteX0" fmla="*/ 2436721 w 2846565"/>
              <a:gd name="connsiteY0" fmla="*/ 0 h 4001609"/>
              <a:gd name="connsiteX1" fmla="*/ 2846565 w 2846565"/>
              <a:gd name="connsiteY1" fmla="*/ 0 h 4001609"/>
              <a:gd name="connsiteX2" fmla="*/ 2846565 w 2846565"/>
              <a:gd name="connsiteY2" fmla="*/ 4001609 h 4001609"/>
              <a:gd name="connsiteX3" fmla="*/ 2796 w 2846565"/>
              <a:gd name="connsiteY3" fmla="*/ 4001608 h 4001609"/>
              <a:gd name="connsiteX4" fmla="*/ 2796 w 2846565"/>
              <a:gd name="connsiteY4" fmla="*/ 2564348 h 4001609"/>
              <a:gd name="connsiteX5" fmla="*/ 0 w 2846565"/>
              <a:gd name="connsiteY5" fmla="*/ 2453758 h 4001609"/>
              <a:gd name="connsiteX6" fmla="*/ 2202875 w 2846565"/>
              <a:gd name="connsiteY6" fmla="*/ 12668 h 4001609"/>
              <a:gd name="connsiteX7" fmla="*/ 2436721 w 2846565"/>
              <a:gd name="connsiteY7" fmla="*/ 860 h 400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46565" h="4001609">
                <a:moveTo>
                  <a:pt x="2436721" y="0"/>
                </a:moveTo>
                <a:lnTo>
                  <a:pt x="2846565" y="0"/>
                </a:lnTo>
                <a:lnTo>
                  <a:pt x="2846565" y="4001609"/>
                </a:lnTo>
                <a:lnTo>
                  <a:pt x="2796" y="4001608"/>
                </a:lnTo>
                <a:lnTo>
                  <a:pt x="2796" y="2564348"/>
                </a:lnTo>
                <a:lnTo>
                  <a:pt x="0" y="2453758"/>
                </a:lnTo>
                <a:cubicBezTo>
                  <a:pt x="0" y="1183283"/>
                  <a:pt x="965553" y="138326"/>
                  <a:pt x="2202875" y="12668"/>
                </a:cubicBezTo>
                <a:lnTo>
                  <a:pt x="2436721" y="86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4635F40-0058-44E0-95CD-8FFAE18764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6456" y="2828943"/>
            <a:ext cx="2835544" cy="4038805"/>
          </a:xfrm>
          <a:custGeom>
            <a:avLst/>
            <a:gdLst>
              <a:gd name="connsiteX0" fmla="*/ 0 w 2835544"/>
              <a:gd name="connsiteY0" fmla="*/ 0 h 4038805"/>
              <a:gd name="connsiteX1" fmla="*/ 2835544 w 2835544"/>
              <a:gd name="connsiteY1" fmla="*/ 0 h 4038805"/>
              <a:gd name="connsiteX2" fmla="*/ 2835544 w 2835544"/>
              <a:gd name="connsiteY2" fmla="*/ 4038805 h 4038805"/>
              <a:gd name="connsiteX3" fmla="*/ 0 w 2835544"/>
              <a:gd name="connsiteY3" fmla="*/ 4038805 h 40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544" h="4038805">
                <a:moveTo>
                  <a:pt x="0" y="0"/>
                </a:moveTo>
                <a:lnTo>
                  <a:pt x="2835544" y="0"/>
                </a:lnTo>
                <a:lnTo>
                  <a:pt x="2835544" y="4038805"/>
                </a:lnTo>
                <a:lnTo>
                  <a:pt x="0" y="403880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7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624BCA1-E0EF-42A1-B762-D68E4B984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5C258CF-58AC-4C7A-A953-392693E55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537"/>
            <a:ext cx="12192000" cy="4463002"/>
          </a:xfrm>
          <a:custGeom>
            <a:avLst/>
            <a:gdLst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6051190 w 12192000"/>
              <a:gd name="connsiteY11" fmla="*/ 2210393 h 4463002"/>
              <a:gd name="connsiteX12" fmla="*/ 5343524 w 12192000"/>
              <a:gd name="connsiteY12" fmla="*/ 2210393 h 4463002"/>
              <a:gd name="connsiteX13" fmla="*/ 5343524 w 12192000"/>
              <a:gd name="connsiteY13" fmla="*/ 2209238 h 4463002"/>
              <a:gd name="connsiteX14" fmla="*/ 0 w 12192000"/>
              <a:gd name="connsiteY14" fmla="*/ 2209238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5343524 w 12192000"/>
              <a:gd name="connsiteY11" fmla="*/ 2210393 h 4463002"/>
              <a:gd name="connsiteX12" fmla="*/ 5343524 w 12192000"/>
              <a:gd name="connsiteY12" fmla="*/ 2209238 h 4463002"/>
              <a:gd name="connsiteX13" fmla="*/ 0 w 12192000"/>
              <a:gd name="connsiteY13" fmla="*/ 2209238 h 4463002"/>
              <a:gd name="connsiteX14" fmla="*/ 0 w 12192000"/>
              <a:gd name="connsiteY14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5343524 w 12192000"/>
              <a:gd name="connsiteY10" fmla="*/ 2210393 h 4463002"/>
              <a:gd name="connsiteX11" fmla="*/ 5343524 w 12192000"/>
              <a:gd name="connsiteY11" fmla="*/ 2209238 h 4463002"/>
              <a:gd name="connsiteX12" fmla="*/ 0 w 12192000"/>
              <a:gd name="connsiteY12" fmla="*/ 2209238 h 4463002"/>
              <a:gd name="connsiteX13" fmla="*/ 0 w 12192000"/>
              <a:gd name="connsiteY13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5343524 w 12192000"/>
              <a:gd name="connsiteY9" fmla="*/ 2210393 h 4463002"/>
              <a:gd name="connsiteX10" fmla="*/ 5343524 w 12192000"/>
              <a:gd name="connsiteY10" fmla="*/ 2209238 h 4463002"/>
              <a:gd name="connsiteX11" fmla="*/ 0 w 12192000"/>
              <a:gd name="connsiteY11" fmla="*/ 2209238 h 4463002"/>
              <a:gd name="connsiteX12" fmla="*/ 0 w 12192000"/>
              <a:gd name="connsiteY12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5343524 w 12192000"/>
              <a:gd name="connsiteY9" fmla="*/ 2209238 h 4463002"/>
              <a:gd name="connsiteX10" fmla="*/ 0 w 12192000"/>
              <a:gd name="connsiteY10" fmla="*/ 2209238 h 4463002"/>
              <a:gd name="connsiteX11" fmla="*/ 0 w 12192000"/>
              <a:gd name="connsiteY11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0 w 12192000"/>
              <a:gd name="connsiteY9" fmla="*/ 2209238 h 4463002"/>
              <a:gd name="connsiteX10" fmla="*/ 0 w 12192000"/>
              <a:gd name="connsiteY10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0 w 12192000"/>
              <a:gd name="connsiteY8" fmla="*/ 2209238 h 4463002"/>
              <a:gd name="connsiteX9" fmla="*/ 0 w 12192000"/>
              <a:gd name="connsiteY9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0 w 12192000"/>
              <a:gd name="connsiteY7" fmla="*/ 2209238 h 4463002"/>
              <a:gd name="connsiteX8" fmla="*/ 0 w 12192000"/>
              <a:gd name="connsiteY8" fmla="*/ 0 h 446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463002">
                <a:moveTo>
                  <a:pt x="0" y="0"/>
                </a:moveTo>
                <a:lnTo>
                  <a:pt x="12192000" y="0"/>
                </a:lnTo>
                <a:lnTo>
                  <a:pt x="12192000" y="4463002"/>
                </a:lnTo>
                <a:cubicBezTo>
                  <a:pt x="12191459" y="4451584"/>
                  <a:pt x="12190919" y="4440167"/>
                  <a:pt x="12190378" y="4428749"/>
                </a:cubicBezTo>
                <a:cubicBezTo>
                  <a:pt x="12079768" y="3266647"/>
                  <a:pt x="11158638" y="2340865"/>
                  <a:pt x="9998648" y="2223060"/>
                </a:cubicBezTo>
                <a:lnTo>
                  <a:pt x="9764803" y="2211252"/>
                </a:lnTo>
                <a:lnTo>
                  <a:pt x="9764803" y="2210393"/>
                </a:lnTo>
                <a:lnTo>
                  <a:pt x="0" y="22092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F9CDC83-34B8-4E32-84EC-92854CEE4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537"/>
            <a:ext cx="12192000" cy="4463002"/>
          </a:xfrm>
          <a:custGeom>
            <a:avLst/>
            <a:gdLst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6051190 w 12192000"/>
              <a:gd name="connsiteY11" fmla="*/ 2210393 h 4463002"/>
              <a:gd name="connsiteX12" fmla="*/ 5343524 w 12192000"/>
              <a:gd name="connsiteY12" fmla="*/ 2210393 h 4463002"/>
              <a:gd name="connsiteX13" fmla="*/ 5343524 w 12192000"/>
              <a:gd name="connsiteY13" fmla="*/ 2209238 h 4463002"/>
              <a:gd name="connsiteX14" fmla="*/ 0 w 12192000"/>
              <a:gd name="connsiteY14" fmla="*/ 2209238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7294008 w 12192000"/>
              <a:gd name="connsiteY10" fmla="*/ 2210393 h 4463002"/>
              <a:gd name="connsiteX11" fmla="*/ 5343524 w 12192000"/>
              <a:gd name="connsiteY11" fmla="*/ 2210393 h 4463002"/>
              <a:gd name="connsiteX12" fmla="*/ 5343524 w 12192000"/>
              <a:gd name="connsiteY12" fmla="*/ 2209238 h 4463002"/>
              <a:gd name="connsiteX13" fmla="*/ 0 w 12192000"/>
              <a:gd name="connsiteY13" fmla="*/ 2209238 h 4463002"/>
              <a:gd name="connsiteX14" fmla="*/ 0 w 12192000"/>
              <a:gd name="connsiteY14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7449050 w 12192000"/>
              <a:gd name="connsiteY9" fmla="*/ 2210393 h 4463002"/>
              <a:gd name="connsiteX10" fmla="*/ 5343524 w 12192000"/>
              <a:gd name="connsiteY10" fmla="*/ 2210393 h 4463002"/>
              <a:gd name="connsiteX11" fmla="*/ 5343524 w 12192000"/>
              <a:gd name="connsiteY11" fmla="*/ 2209238 h 4463002"/>
              <a:gd name="connsiteX12" fmla="*/ 0 w 12192000"/>
              <a:gd name="connsiteY12" fmla="*/ 2209238 h 4463002"/>
              <a:gd name="connsiteX13" fmla="*/ 0 w 12192000"/>
              <a:gd name="connsiteY13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8245750 w 12192000"/>
              <a:gd name="connsiteY8" fmla="*/ 2210393 h 4463002"/>
              <a:gd name="connsiteX9" fmla="*/ 5343524 w 12192000"/>
              <a:gd name="connsiteY9" fmla="*/ 2210393 h 4463002"/>
              <a:gd name="connsiteX10" fmla="*/ 5343524 w 12192000"/>
              <a:gd name="connsiteY10" fmla="*/ 2209238 h 4463002"/>
              <a:gd name="connsiteX11" fmla="*/ 0 w 12192000"/>
              <a:gd name="connsiteY11" fmla="*/ 2209238 h 4463002"/>
              <a:gd name="connsiteX12" fmla="*/ 0 w 12192000"/>
              <a:gd name="connsiteY12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5343524 w 12192000"/>
              <a:gd name="connsiteY9" fmla="*/ 2209238 h 4463002"/>
              <a:gd name="connsiteX10" fmla="*/ 0 w 12192000"/>
              <a:gd name="connsiteY10" fmla="*/ 2209238 h 4463002"/>
              <a:gd name="connsiteX11" fmla="*/ 0 w 12192000"/>
              <a:gd name="connsiteY11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5343524 w 12192000"/>
              <a:gd name="connsiteY8" fmla="*/ 2210393 h 4463002"/>
              <a:gd name="connsiteX9" fmla="*/ 0 w 12192000"/>
              <a:gd name="connsiteY9" fmla="*/ 2209238 h 4463002"/>
              <a:gd name="connsiteX10" fmla="*/ 0 w 12192000"/>
              <a:gd name="connsiteY10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9747766 w 12192000"/>
              <a:gd name="connsiteY7" fmla="*/ 2210393 h 4463002"/>
              <a:gd name="connsiteX8" fmla="*/ 0 w 12192000"/>
              <a:gd name="connsiteY8" fmla="*/ 2209238 h 4463002"/>
              <a:gd name="connsiteX9" fmla="*/ 0 w 12192000"/>
              <a:gd name="connsiteY9" fmla="*/ 0 h 4463002"/>
              <a:gd name="connsiteX0" fmla="*/ 0 w 12192000"/>
              <a:gd name="connsiteY0" fmla="*/ 0 h 4463002"/>
              <a:gd name="connsiteX1" fmla="*/ 12192000 w 12192000"/>
              <a:gd name="connsiteY1" fmla="*/ 0 h 4463002"/>
              <a:gd name="connsiteX2" fmla="*/ 12192000 w 12192000"/>
              <a:gd name="connsiteY2" fmla="*/ 4463002 h 4463002"/>
              <a:gd name="connsiteX3" fmla="*/ 12190378 w 12192000"/>
              <a:gd name="connsiteY3" fmla="*/ 4428749 h 4463002"/>
              <a:gd name="connsiteX4" fmla="*/ 9998648 w 12192000"/>
              <a:gd name="connsiteY4" fmla="*/ 2223060 h 4463002"/>
              <a:gd name="connsiteX5" fmla="*/ 9764803 w 12192000"/>
              <a:gd name="connsiteY5" fmla="*/ 2211252 h 4463002"/>
              <a:gd name="connsiteX6" fmla="*/ 9764803 w 12192000"/>
              <a:gd name="connsiteY6" fmla="*/ 2210393 h 4463002"/>
              <a:gd name="connsiteX7" fmla="*/ 0 w 12192000"/>
              <a:gd name="connsiteY7" fmla="*/ 2209238 h 4463002"/>
              <a:gd name="connsiteX8" fmla="*/ 0 w 12192000"/>
              <a:gd name="connsiteY8" fmla="*/ 0 h 446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463002">
                <a:moveTo>
                  <a:pt x="0" y="0"/>
                </a:moveTo>
                <a:lnTo>
                  <a:pt x="12192000" y="0"/>
                </a:lnTo>
                <a:lnTo>
                  <a:pt x="12192000" y="4463002"/>
                </a:lnTo>
                <a:cubicBezTo>
                  <a:pt x="12191459" y="4451584"/>
                  <a:pt x="12190919" y="4440167"/>
                  <a:pt x="12190378" y="4428749"/>
                </a:cubicBezTo>
                <a:cubicBezTo>
                  <a:pt x="12079768" y="3266647"/>
                  <a:pt x="11158638" y="2340865"/>
                  <a:pt x="9998648" y="2223060"/>
                </a:cubicBezTo>
                <a:lnTo>
                  <a:pt x="9764803" y="2211252"/>
                </a:lnTo>
                <a:lnTo>
                  <a:pt x="9764803" y="2210393"/>
                </a:lnTo>
                <a:lnTo>
                  <a:pt x="0" y="22092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1E215A6-E6FC-4D5A-9881-E87CC750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"/>
            <a:ext cx="9432315" cy="2198972"/>
          </a:xfrm>
          <a:custGeom>
            <a:avLst/>
            <a:gdLst>
              <a:gd name="connsiteX0" fmla="*/ 0 w 10240035"/>
              <a:gd name="connsiteY0" fmla="*/ 0 h 2198971"/>
              <a:gd name="connsiteX1" fmla="*/ 10240035 w 10240035"/>
              <a:gd name="connsiteY1" fmla="*/ 0 h 2198971"/>
              <a:gd name="connsiteX2" fmla="*/ 10240035 w 10240035"/>
              <a:gd name="connsiteY2" fmla="*/ 0 h 2198971"/>
              <a:gd name="connsiteX3" fmla="*/ 10240035 w 10240035"/>
              <a:gd name="connsiteY3" fmla="*/ 1099486 h 2198971"/>
              <a:gd name="connsiteX4" fmla="*/ 9140549 w 10240035"/>
              <a:gd name="connsiteY4" fmla="*/ 2198972 h 2198971"/>
              <a:gd name="connsiteX5" fmla="*/ 1099486 w 10240035"/>
              <a:gd name="connsiteY5" fmla="*/ 2198971 h 2198971"/>
              <a:gd name="connsiteX6" fmla="*/ 0 w 10240035"/>
              <a:gd name="connsiteY6" fmla="*/ 1099485 h 2198971"/>
              <a:gd name="connsiteX7" fmla="*/ 0 w 10240035"/>
              <a:gd name="connsiteY7" fmla="*/ 0 h 2198971"/>
              <a:gd name="connsiteX8" fmla="*/ 0 w 10240035"/>
              <a:gd name="connsiteY8" fmla="*/ 0 h 2198971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914054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914054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89670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69858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831758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10240035 w 10240035"/>
              <a:gd name="connsiteY2" fmla="*/ 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9371355 w 10240035"/>
              <a:gd name="connsiteY2" fmla="*/ 152400 h 2198972"/>
              <a:gd name="connsiteX3" fmla="*/ 7951829 w 10240035"/>
              <a:gd name="connsiteY3" fmla="*/ 2198972 h 2198972"/>
              <a:gd name="connsiteX4" fmla="*/ 1099486 w 10240035"/>
              <a:gd name="connsiteY4" fmla="*/ 2198971 h 2198972"/>
              <a:gd name="connsiteX5" fmla="*/ 0 w 10240035"/>
              <a:gd name="connsiteY5" fmla="*/ 1099485 h 2198972"/>
              <a:gd name="connsiteX6" fmla="*/ 0 w 10240035"/>
              <a:gd name="connsiteY6" fmla="*/ 0 h 2198972"/>
              <a:gd name="connsiteX7" fmla="*/ 0 w 10240035"/>
              <a:gd name="connsiteY7" fmla="*/ 0 h 2198972"/>
              <a:gd name="connsiteX0" fmla="*/ 0 w 10661291"/>
              <a:gd name="connsiteY0" fmla="*/ 0 h 2198972"/>
              <a:gd name="connsiteX1" fmla="*/ 10240035 w 10661291"/>
              <a:gd name="connsiteY1" fmla="*/ 0 h 2198972"/>
              <a:gd name="connsiteX2" fmla="*/ 7951829 w 10661291"/>
              <a:gd name="connsiteY2" fmla="*/ 2198972 h 2198972"/>
              <a:gd name="connsiteX3" fmla="*/ 1099486 w 10661291"/>
              <a:gd name="connsiteY3" fmla="*/ 2198971 h 2198972"/>
              <a:gd name="connsiteX4" fmla="*/ 0 w 10661291"/>
              <a:gd name="connsiteY4" fmla="*/ 1099485 h 2198972"/>
              <a:gd name="connsiteX5" fmla="*/ 0 w 10661291"/>
              <a:gd name="connsiteY5" fmla="*/ 0 h 2198972"/>
              <a:gd name="connsiteX6" fmla="*/ 0 w 10661291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1099485 h 2198972"/>
              <a:gd name="connsiteX5" fmla="*/ 0 w 10240035"/>
              <a:gd name="connsiteY5" fmla="*/ 0 h 2198972"/>
              <a:gd name="connsiteX6" fmla="*/ 0 w 10240035"/>
              <a:gd name="connsiteY6" fmla="*/ 0 h 2198972"/>
              <a:gd name="connsiteX0" fmla="*/ 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0 h 2198972"/>
              <a:gd name="connsiteX5" fmla="*/ 0 w 10240035"/>
              <a:gd name="connsiteY5" fmla="*/ 0 h 2198972"/>
              <a:gd name="connsiteX0" fmla="*/ 807720 w 10240035"/>
              <a:gd name="connsiteY0" fmla="*/ 0 h 2198972"/>
              <a:gd name="connsiteX1" fmla="*/ 10240035 w 10240035"/>
              <a:gd name="connsiteY1" fmla="*/ 0 h 2198972"/>
              <a:gd name="connsiteX2" fmla="*/ 7951829 w 10240035"/>
              <a:gd name="connsiteY2" fmla="*/ 2198972 h 2198972"/>
              <a:gd name="connsiteX3" fmla="*/ 1099486 w 10240035"/>
              <a:gd name="connsiteY3" fmla="*/ 2198971 h 2198972"/>
              <a:gd name="connsiteX4" fmla="*/ 0 w 10240035"/>
              <a:gd name="connsiteY4" fmla="*/ 0 h 2198972"/>
              <a:gd name="connsiteX5" fmla="*/ 807720 w 10240035"/>
              <a:gd name="connsiteY5" fmla="*/ 0 h 2198972"/>
              <a:gd name="connsiteX0" fmla="*/ 900020 w 10332335"/>
              <a:gd name="connsiteY0" fmla="*/ 0 h 2198972"/>
              <a:gd name="connsiteX1" fmla="*/ 10332335 w 10332335"/>
              <a:gd name="connsiteY1" fmla="*/ 0 h 2198972"/>
              <a:gd name="connsiteX2" fmla="*/ 8044129 w 10332335"/>
              <a:gd name="connsiteY2" fmla="*/ 2198972 h 2198972"/>
              <a:gd name="connsiteX3" fmla="*/ 1191786 w 10332335"/>
              <a:gd name="connsiteY3" fmla="*/ 2198971 h 2198972"/>
              <a:gd name="connsiteX4" fmla="*/ 900020 w 10332335"/>
              <a:gd name="connsiteY4" fmla="*/ 0 h 2198972"/>
              <a:gd name="connsiteX0" fmla="*/ 325154 w 9757469"/>
              <a:gd name="connsiteY0" fmla="*/ 0 h 2198972"/>
              <a:gd name="connsiteX1" fmla="*/ 9757469 w 9757469"/>
              <a:gd name="connsiteY1" fmla="*/ 0 h 2198972"/>
              <a:gd name="connsiteX2" fmla="*/ 7469263 w 9757469"/>
              <a:gd name="connsiteY2" fmla="*/ 2198972 h 2198972"/>
              <a:gd name="connsiteX3" fmla="*/ 616920 w 9757469"/>
              <a:gd name="connsiteY3" fmla="*/ 2198971 h 2198972"/>
              <a:gd name="connsiteX4" fmla="*/ 325154 w 9757469"/>
              <a:gd name="connsiteY4" fmla="*/ 0 h 2198972"/>
              <a:gd name="connsiteX0" fmla="*/ 0 w 9432315"/>
              <a:gd name="connsiteY0" fmla="*/ 0 h 2198972"/>
              <a:gd name="connsiteX1" fmla="*/ 9432315 w 9432315"/>
              <a:gd name="connsiteY1" fmla="*/ 0 h 2198972"/>
              <a:gd name="connsiteX2" fmla="*/ 7144109 w 9432315"/>
              <a:gd name="connsiteY2" fmla="*/ 2198972 h 2198972"/>
              <a:gd name="connsiteX3" fmla="*/ 291766 w 9432315"/>
              <a:gd name="connsiteY3" fmla="*/ 2198971 h 2198972"/>
              <a:gd name="connsiteX4" fmla="*/ 0 w 9432315"/>
              <a:gd name="connsiteY4" fmla="*/ 0 h 2198972"/>
              <a:gd name="connsiteX0" fmla="*/ 69347 w 9501662"/>
              <a:gd name="connsiteY0" fmla="*/ 0 h 2198972"/>
              <a:gd name="connsiteX1" fmla="*/ 9501662 w 9501662"/>
              <a:gd name="connsiteY1" fmla="*/ 0 h 2198972"/>
              <a:gd name="connsiteX2" fmla="*/ 7213456 w 9501662"/>
              <a:gd name="connsiteY2" fmla="*/ 2198972 h 2198972"/>
              <a:gd name="connsiteX3" fmla="*/ 86793 w 9501662"/>
              <a:gd name="connsiteY3" fmla="*/ 2198971 h 2198972"/>
              <a:gd name="connsiteX4" fmla="*/ 69347 w 9501662"/>
              <a:gd name="connsiteY4" fmla="*/ 0 h 2198972"/>
              <a:gd name="connsiteX0" fmla="*/ 0 w 9432315"/>
              <a:gd name="connsiteY0" fmla="*/ 0 h 2198972"/>
              <a:gd name="connsiteX1" fmla="*/ 9432315 w 9432315"/>
              <a:gd name="connsiteY1" fmla="*/ 0 h 2198972"/>
              <a:gd name="connsiteX2" fmla="*/ 7144109 w 9432315"/>
              <a:gd name="connsiteY2" fmla="*/ 2198972 h 2198972"/>
              <a:gd name="connsiteX3" fmla="*/ 17446 w 9432315"/>
              <a:gd name="connsiteY3" fmla="*/ 2198971 h 2198972"/>
              <a:gd name="connsiteX4" fmla="*/ 0 w 9432315"/>
              <a:gd name="connsiteY4" fmla="*/ 0 h 21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2315" h="2198972">
                <a:moveTo>
                  <a:pt x="0" y="0"/>
                </a:moveTo>
                <a:lnTo>
                  <a:pt x="9432315" y="0"/>
                </a:lnTo>
                <a:cubicBezTo>
                  <a:pt x="9248860" y="1235175"/>
                  <a:pt x="8210334" y="2137277"/>
                  <a:pt x="7144109" y="2198972"/>
                </a:cubicBezTo>
                <a:lnTo>
                  <a:pt x="17446" y="2198971"/>
                </a:lnTo>
                <a:cubicBezTo>
                  <a:pt x="30721" y="1146676"/>
                  <a:pt x="575" y="838935"/>
                  <a:pt x="0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lvl1pPr marL="548640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04EC18E-B48D-4AD7-A5B5-3D57255D1A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483" y="0"/>
            <a:ext cx="2773332" cy="2202508"/>
          </a:xfrm>
          <a:custGeom>
            <a:avLst/>
            <a:gdLst>
              <a:gd name="connsiteX0" fmla="*/ 0 w 2773332"/>
              <a:gd name="connsiteY0" fmla="*/ 0 h 2202508"/>
              <a:gd name="connsiteX1" fmla="*/ 2773332 w 2773332"/>
              <a:gd name="connsiteY1" fmla="*/ 0 h 2202508"/>
              <a:gd name="connsiteX2" fmla="*/ 2773332 w 2773332"/>
              <a:gd name="connsiteY2" fmla="*/ 2202508 h 2202508"/>
              <a:gd name="connsiteX3" fmla="*/ 0 w 2773332"/>
              <a:gd name="connsiteY3" fmla="*/ 2202508 h 220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202508">
                <a:moveTo>
                  <a:pt x="0" y="0"/>
                </a:moveTo>
                <a:lnTo>
                  <a:pt x="2773332" y="0"/>
                </a:lnTo>
                <a:lnTo>
                  <a:pt x="2773332" y="2202508"/>
                </a:lnTo>
                <a:lnTo>
                  <a:pt x="0" y="22025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AE5A08C-2BA6-4754-806E-3BEAE8D2EC1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6484" y="2202508"/>
            <a:ext cx="2773332" cy="2327746"/>
          </a:xfrm>
          <a:custGeom>
            <a:avLst/>
            <a:gdLst>
              <a:gd name="connsiteX0" fmla="*/ 0 w 2773332"/>
              <a:gd name="connsiteY0" fmla="*/ 0 h 2327746"/>
              <a:gd name="connsiteX1" fmla="*/ 2773332 w 2773332"/>
              <a:gd name="connsiteY1" fmla="*/ 0 h 2327746"/>
              <a:gd name="connsiteX2" fmla="*/ 2773332 w 2773332"/>
              <a:gd name="connsiteY2" fmla="*/ 2327746 h 2327746"/>
              <a:gd name="connsiteX3" fmla="*/ 0 w 2773332"/>
              <a:gd name="connsiteY3" fmla="*/ 2327746 h 232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327746">
                <a:moveTo>
                  <a:pt x="0" y="0"/>
                </a:moveTo>
                <a:lnTo>
                  <a:pt x="2773332" y="0"/>
                </a:lnTo>
                <a:lnTo>
                  <a:pt x="2773332" y="2327746"/>
                </a:lnTo>
                <a:lnTo>
                  <a:pt x="0" y="232774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BE1FA0E-416C-4623-840A-A04A5237BC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6484" y="4530254"/>
            <a:ext cx="2773332" cy="2327746"/>
          </a:xfrm>
          <a:custGeom>
            <a:avLst/>
            <a:gdLst>
              <a:gd name="connsiteX0" fmla="*/ 0 w 2773332"/>
              <a:gd name="connsiteY0" fmla="*/ 0 h 2327746"/>
              <a:gd name="connsiteX1" fmla="*/ 2773332 w 2773332"/>
              <a:gd name="connsiteY1" fmla="*/ 0 h 2327746"/>
              <a:gd name="connsiteX2" fmla="*/ 2773332 w 2773332"/>
              <a:gd name="connsiteY2" fmla="*/ 2327746 h 2327746"/>
              <a:gd name="connsiteX3" fmla="*/ 0 w 2773332"/>
              <a:gd name="connsiteY3" fmla="*/ 2327746 h 232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332" h="2327746">
                <a:moveTo>
                  <a:pt x="0" y="0"/>
                </a:moveTo>
                <a:lnTo>
                  <a:pt x="2773332" y="0"/>
                </a:lnTo>
                <a:lnTo>
                  <a:pt x="2773332" y="2327746"/>
                </a:lnTo>
                <a:lnTo>
                  <a:pt x="0" y="2327746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3BD1FF0-3229-401F-AEC3-09AE70428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2794177"/>
            <a:ext cx="7476460" cy="33827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2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55B30B-7677-4AAC-9890-81A7EFF6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E5F686-1654-4CE7-8DA0-0D626B36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A6281C-6C47-45BE-9BDA-1518A016E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685798"/>
            <a:ext cx="4770783" cy="3217461"/>
          </a:xfr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C1FE5B8-D695-49EA-BEA4-B9282CC4EF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7901" y="1"/>
            <a:ext cx="6134099" cy="6857999"/>
          </a:xfrm>
          <a:custGeom>
            <a:avLst/>
            <a:gdLst>
              <a:gd name="connsiteX0" fmla="*/ 2378699 w 6134099"/>
              <a:gd name="connsiteY0" fmla="*/ 0 h 6857999"/>
              <a:gd name="connsiteX1" fmla="*/ 6134099 w 6134099"/>
              <a:gd name="connsiteY1" fmla="*/ 0 h 6857999"/>
              <a:gd name="connsiteX2" fmla="*/ 6134099 w 6134099"/>
              <a:gd name="connsiteY2" fmla="*/ 6857999 h 6857999"/>
              <a:gd name="connsiteX3" fmla="*/ 2401766 w 6134099"/>
              <a:gd name="connsiteY3" fmla="*/ 6857999 h 6857999"/>
              <a:gd name="connsiteX4" fmla="*/ 2397402 w 6134099"/>
              <a:gd name="connsiteY4" fmla="*/ 6856523 h 6857999"/>
              <a:gd name="connsiteX5" fmla="*/ 0 w 6134099"/>
              <a:gd name="connsiteY5" fmla="*/ 3424574 h 6857999"/>
              <a:gd name="connsiteX6" fmla="*/ 2231484 w 6134099"/>
              <a:gd name="connsiteY6" fmla="*/ 5804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099" h="6857999">
                <a:moveTo>
                  <a:pt x="2378699" y="0"/>
                </a:moveTo>
                <a:lnTo>
                  <a:pt x="6134099" y="0"/>
                </a:lnTo>
                <a:lnTo>
                  <a:pt x="6134099" y="6857999"/>
                </a:lnTo>
                <a:lnTo>
                  <a:pt x="2401766" y="6857999"/>
                </a:lnTo>
                <a:lnTo>
                  <a:pt x="2397402" y="6856523"/>
                </a:lnTo>
                <a:cubicBezTo>
                  <a:pt x="998410" y="6344283"/>
                  <a:pt x="0" y="5001024"/>
                  <a:pt x="0" y="3424574"/>
                </a:cubicBezTo>
                <a:cubicBezTo>
                  <a:pt x="0" y="1911182"/>
                  <a:pt x="920134" y="612699"/>
                  <a:pt x="2231484" y="58045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24FC61A-6DA9-444C-9D55-2FE464BD5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27140"/>
            <a:ext cx="11576868" cy="2530860"/>
          </a:xfrm>
          <a:custGeom>
            <a:avLst/>
            <a:gdLst>
              <a:gd name="connsiteX0" fmla="*/ 0 w 11576868"/>
              <a:gd name="connsiteY0" fmla="*/ 0 h 2500380"/>
              <a:gd name="connsiteX1" fmla="*/ 10326678 w 11576868"/>
              <a:gd name="connsiteY1" fmla="*/ 0 h 2500380"/>
              <a:gd name="connsiteX2" fmla="*/ 11576868 w 11576868"/>
              <a:gd name="connsiteY2" fmla="*/ 1250190 h 2500380"/>
              <a:gd name="connsiteX3" fmla="*/ 11576868 w 11576868"/>
              <a:gd name="connsiteY3" fmla="*/ 2500380 h 2500380"/>
              <a:gd name="connsiteX4" fmla="*/ 0 w 11576868"/>
              <a:gd name="connsiteY4" fmla="*/ 2500380 h 2500380"/>
              <a:gd name="connsiteX5" fmla="*/ 0 w 11576868"/>
              <a:gd name="connsiteY5" fmla="*/ 0 h 2500380"/>
              <a:gd name="connsiteX0" fmla="*/ 0 w 12449160"/>
              <a:gd name="connsiteY0" fmla="*/ 0 h 2500380"/>
              <a:gd name="connsiteX1" fmla="*/ 10326678 w 12449160"/>
              <a:gd name="connsiteY1" fmla="*/ 0 h 2500380"/>
              <a:gd name="connsiteX2" fmla="*/ 11576868 w 12449160"/>
              <a:gd name="connsiteY2" fmla="*/ 2500380 h 2500380"/>
              <a:gd name="connsiteX3" fmla="*/ 0 w 12449160"/>
              <a:gd name="connsiteY3" fmla="*/ 2500380 h 2500380"/>
              <a:gd name="connsiteX4" fmla="*/ 0 w 12449160"/>
              <a:gd name="connsiteY4" fmla="*/ 0 h 2500380"/>
              <a:gd name="connsiteX0" fmla="*/ 0 w 11640738"/>
              <a:gd name="connsiteY0" fmla="*/ 0 h 2500380"/>
              <a:gd name="connsiteX1" fmla="*/ 10326678 w 11640738"/>
              <a:gd name="connsiteY1" fmla="*/ 0 h 2500380"/>
              <a:gd name="connsiteX2" fmla="*/ 11576868 w 11640738"/>
              <a:gd name="connsiteY2" fmla="*/ 2500380 h 2500380"/>
              <a:gd name="connsiteX3" fmla="*/ 0 w 11640738"/>
              <a:gd name="connsiteY3" fmla="*/ 2500380 h 2500380"/>
              <a:gd name="connsiteX4" fmla="*/ 0 w 11640738"/>
              <a:gd name="connsiteY4" fmla="*/ 0 h 2500380"/>
              <a:gd name="connsiteX0" fmla="*/ 0 w 11576868"/>
              <a:gd name="connsiteY0" fmla="*/ 0 h 2500380"/>
              <a:gd name="connsiteX1" fmla="*/ 1032667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973231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909223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881791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0 h 2500380"/>
              <a:gd name="connsiteX1" fmla="*/ 8558838 w 11576868"/>
              <a:gd name="connsiteY1" fmla="*/ 0 h 2500380"/>
              <a:gd name="connsiteX2" fmla="*/ 11576868 w 11576868"/>
              <a:gd name="connsiteY2" fmla="*/ 2500380 h 2500380"/>
              <a:gd name="connsiteX3" fmla="*/ 0 w 11576868"/>
              <a:gd name="connsiteY3" fmla="*/ 2500380 h 2500380"/>
              <a:gd name="connsiteX4" fmla="*/ 0 w 11576868"/>
              <a:gd name="connsiteY4" fmla="*/ 0 h 2500380"/>
              <a:gd name="connsiteX0" fmla="*/ 0 w 11576868"/>
              <a:gd name="connsiteY0" fmla="*/ 10567 h 2510947"/>
              <a:gd name="connsiteX1" fmla="*/ 8558838 w 11576868"/>
              <a:gd name="connsiteY1" fmla="*/ 10567 h 2510947"/>
              <a:gd name="connsiteX2" fmla="*/ 11576868 w 11576868"/>
              <a:gd name="connsiteY2" fmla="*/ 2510947 h 2510947"/>
              <a:gd name="connsiteX3" fmla="*/ 0 w 11576868"/>
              <a:gd name="connsiteY3" fmla="*/ 2510947 h 2510947"/>
              <a:gd name="connsiteX4" fmla="*/ 0 w 11576868"/>
              <a:gd name="connsiteY4" fmla="*/ 10567 h 2510947"/>
              <a:gd name="connsiteX0" fmla="*/ 0 w 11576868"/>
              <a:gd name="connsiteY0" fmla="*/ 462 h 2500842"/>
              <a:gd name="connsiteX1" fmla="*/ 8558838 w 11576868"/>
              <a:gd name="connsiteY1" fmla="*/ 462 h 2500842"/>
              <a:gd name="connsiteX2" fmla="*/ 11576868 w 11576868"/>
              <a:gd name="connsiteY2" fmla="*/ 2500842 h 2500842"/>
              <a:gd name="connsiteX3" fmla="*/ 0 w 11576868"/>
              <a:gd name="connsiteY3" fmla="*/ 2500842 h 2500842"/>
              <a:gd name="connsiteX4" fmla="*/ 0 w 11576868"/>
              <a:gd name="connsiteY4" fmla="*/ 462 h 2500842"/>
              <a:gd name="connsiteX0" fmla="*/ 0 w 11576868"/>
              <a:gd name="connsiteY0" fmla="*/ 30928 h 2531308"/>
              <a:gd name="connsiteX1" fmla="*/ 8558838 w 11576868"/>
              <a:gd name="connsiteY1" fmla="*/ 448 h 2531308"/>
              <a:gd name="connsiteX2" fmla="*/ 11576868 w 11576868"/>
              <a:gd name="connsiteY2" fmla="*/ 2531308 h 2531308"/>
              <a:gd name="connsiteX3" fmla="*/ 0 w 11576868"/>
              <a:gd name="connsiteY3" fmla="*/ 2531308 h 2531308"/>
              <a:gd name="connsiteX4" fmla="*/ 0 w 11576868"/>
              <a:gd name="connsiteY4" fmla="*/ 30928 h 2531308"/>
              <a:gd name="connsiteX0" fmla="*/ 0 w 11576868"/>
              <a:gd name="connsiteY0" fmla="*/ 30480 h 2530860"/>
              <a:gd name="connsiteX1" fmla="*/ 8558838 w 11576868"/>
              <a:gd name="connsiteY1" fmla="*/ 0 h 2530860"/>
              <a:gd name="connsiteX2" fmla="*/ 11576868 w 11576868"/>
              <a:gd name="connsiteY2" fmla="*/ 2530860 h 2530860"/>
              <a:gd name="connsiteX3" fmla="*/ 0 w 11576868"/>
              <a:gd name="connsiteY3" fmla="*/ 2530860 h 2530860"/>
              <a:gd name="connsiteX4" fmla="*/ 0 w 11576868"/>
              <a:gd name="connsiteY4" fmla="*/ 30480 h 2530860"/>
              <a:gd name="connsiteX0" fmla="*/ 0 w 11576868"/>
              <a:gd name="connsiteY0" fmla="*/ 30480 h 2530860"/>
              <a:gd name="connsiteX1" fmla="*/ 8558838 w 11576868"/>
              <a:gd name="connsiteY1" fmla="*/ 0 h 2530860"/>
              <a:gd name="connsiteX2" fmla="*/ 11576868 w 11576868"/>
              <a:gd name="connsiteY2" fmla="*/ 2530860 h 2530860"/>
              <a:gd name="connsiteX3" fmla="*/ 0 w 11576868"/>
              <a:gd name="connsiteY3" fmla="*/ 2530860 h 2530860"/>
              <a:gd name="connsiteX4" fmla="*/ 0 w 11576868"/>
              <a:gd name="connsiteY4" fmla="*/ 30480 h 253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6868" h="2530860">
                <a:moveTo>
                  <a:pt x="0" y="30480"/>
                </a:moveTo>
                <a:lnTo>
                  <a:pt x="8558838" y="0"/>
                </a:lnTo>
                <a:cubicBezTo>
                  <a:pt x="10335916" y="20490"/>
                  <a:pt x="11453941" y="1016850"/>
                  <a:pt x="11576868" y="2530860"/>
                </a:cubicBezTo>
                <a:lnTo>
                  <a:pt x="0" y="2530860"/>
                </a:lnTo>
                <a:lnTo>
                  <a:pt x="0" y="30480"/>
                </a:lnTo>
                <a:close/>
              </a:path>
            </a:pathLst>
          </a:custGeom>
          <a:solidFill>
            <a:schemeClr val="accent2">
              <a:lumMod val="75000"/>
              <a:alpha val="80000"/>
            </a:schemeClr>
          </a:solidFill>
        </p:spPr>
        <p:txBody>
          <a:bodyPr anchor="t"/>
          <a:lstStyle>
            <a:lvl1pPr marL="914400" indent="0">
              <a:lnSpc>
                <a:spcPct val="400000"/>
              </a:lnSpc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90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448056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448056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" y="1825625"/>
            <a:ext cx="1050036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63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F47EA1B-2641-431A-B894-4A66FC5A0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246663" y="-1789711"/>
            <a:ext cx="3354778" cy="6934200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21A2820-A76E-454D-9A0E-F8F7B2136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7" y="919717"/>
            <a:ext cx="5761074" cy="3423684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ED9A69A-6A32-4722-924D-7FEFEA91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7" y="4795284"/>
            <a:ext cx="4846674" cy="1084522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1587820-C6FA-402E-9F8D-2DAE5BF95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513861" y="3447061"/>
            <a:ext cx="3354778" cy="3467100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2728" y="6434560"/>
            <a:ext cx="3428012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1E70801-1BA4-4276-9934-E418115C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4800" y="1"/>
            <a:ext cx="4267200" cy="6858000"/>
          </a:xfrm>
          <a:custGeom>
            <a:avLst/>
            <a:gdLst>
              <a:gd name="connsiteX0" fmla="*/ 3466352 w 4267200"/>
              <a:gd name="connsiteY0" fmla="*/ 0 h 6858000"/>
              <a:gd name="connsiteX1" fmla="*/ 4267200 w 4267200"/>
              <a:gd name="connsiteY1" fmla="*/ 0 h 6858000"/>
              <a:gd name="connsiteX2" fmla="*/ 4267200 w 4267200"/>
              <a:gd name="connsiteY2" fmla="*/ 6858000 h 6858000"/>
              <a:gd name="connsiteX3" fmla="*/ 0 w 4267200"/>
              <a:gd name="connsiteY3" fmla="*/ 6858000 h 6858000"/>
              <a:gd name="connsiteX4" fmla="*/ 0 w 4267200"/>
              <a:gd name="connsiteY4" fmla="*/ 3338980 h 6858000"/>
              <a:gd name="connsiteX5" fmla="*/ 8352 w 4267200"/>
              <a:gd name="connsiteY5" fmla="*/ 3162578 h 6858000"/>
              <a:gd name="connsiteX6" fmla="*/ 3132972 w 4267200"/>
              <a:gd name="connsiteY6" fmla="*/ 18059 h 6858000"/>
              <a:gd name="connsiteX7" fmla="*/ 3466352 w 4267200"/>
              <a:gd name="connsiteY7" fmla="*/ 12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7200" h="6858000">
                <a:moveTo>
                  <a:pt x="3466352" y="0"/>
                </a:moveTo>
                <a:lnTo>
                  <a:pt x="4267200" y="0"/>
                </a:lnTo>
                <a:lnTo>
                  <a:pt x="4267200" y="6858000"/>
                </a:lnTo>
                <a:lnTo>
                  <a:pt x="0" y="6858000"/>
                </a:lnTo>
                <a:lnTo>
                  <a:pt x="0" y="3338980"/>
                </a:lnTo>
                <a:lnTo>
                  <a:pt x="8352" y="3162578"/>
                </a:lnTo>
                <a:cubicBezTo>
                  <a:pt x="166042" y="1505839"/>
                  <a:pt x="1479242" y="186005"/>
                  <a:pt x="3132972" y="18059"/>
                </a:cubicBezTo>
                <a:lnTo>
                  <a:pt x="3466352" y="122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A75F14-4851-4FA1-AF45-240D9124B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E08278-E6C4-4B25-8343-43C881C00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0" y="1"/>
            <a:ext cx="2347151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0CC2109-6984-401D-BF1D-B4F0C35B0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0" y="-770"/>
            <a:ext cx="2347151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510ECF1-6DD2-4E35-8398-66D763897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159"/>
            <a:ext cx="12191999" cy="2128731"/>
          </a:xfrm>
          <a:custGeom>
            <a:avLst/>
            <a:gdLst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12191999 w 12191999"/>
              <a:gd name="connsiteY3" fmla="*/ 1061932 h 2123863"/>
              <a:gd name="connsiteX4" fmla="*/ 11130067 w 12191999"/>
              <a:gd name="connsiteY4" fmla="*/ 2123864 h 2123863"/>
              <a:gd name="connsiteX5" fmla="*/ 1061932 w 12191999"/>
              <a:gd name="connsiteY5" fmla="*/ 2123863 h 2123863"/>
              <a:gd name="connsiteX6" fmla="*/ 0 w 12191999"/>
              <a:gd name="connsiteY6" fmla="*/ 1061931 h 2123863"/>
              <a:gd name="connsiteX7" fmla="*/ 0 w 12191999"/>
              <a:gd name="connsiteY7" fmla="*/ 0 h 2123863"/>
              <a:gd name="connsiteX8" fmla="*/ 0 w 12191999"/>
              <a:gd name="connsiteY8" fmla="*/ 0 h 2123863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1113006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10261387 w 12191999"/>
              <a:gd name="connsiteY3" fmla="*/ 2108624 h 2123863"/>
              <a:gd name="connsiteX4" fmla="*/ 1061932 w 12191999"/>
              <a:gd name="connsiteY4" fmla="*/ 2123863 h 2123863"/>
              <a:gd name="connsiteX5" fmla="*/ 0 w 12191999"/>
              <a:gd name="connsiteY5" fmla="*/ 1061931 h 2123863"/>
              <a:gd name="connsiteX6" fmla="*/ 0 w 12191999"/>
              <a:gd name="connsiteY6" fmla="*/ 0 h 2123863"/>
              <a:gd name="connsiteX7" fmla="*/ 0 w 12191999"/>
              <a:gd name="connsiteY7" fmla="*/ 0 h 2123863"/>
              <a:gd name="connsiteX0" fmla="*/ 0 w 12191999"/>
              <a:gd name="connsiteY0" fmla="*/ 0 h 2123863"/>
              <a:gd name="connsiteX1" fmla="*/ 12191999 w 12191999"/>
              <a:gd name="connsiteY1" fmla="*/ 0 h 2123863"/>
              <a:gd name="connsiteX2" fmla="*/ 12191999 w 12191999"/>
              <a:gd name="connsiteY2" fmla="*/ 0 h 2123863"/>
              <a:gd name="connsiteX3" fmla="*/ 9758467 w 12191999"/>
              <a:gd name="connsiteY3" fmla="*/ 2108624 h 2123863"/>
              <a:gd name="connsiteX4" fmla="*/ 1061932 w 12191999"/>
              <a:gd name="connsiteY4" fmla="*/ 2123863 h 2123863"/>
              <a:gd name="connsiteX5" fmla="*/ 0 w 12191999"/>
              <a:gd name="connsiteY5" fmla="*/ 1061931 h 2123863"/>
              <a:gd name="connsiteX6" fmla="*/ 0 w 12191999"/>
              <a:gd name="connsiteY6" fmla="*/ 0 h 2123863"/>
              <a:gd name="connsiteX7" fmla="*/ 0 w 12191999"/>
              <a:gd name="connsiteY7" fmla="*/ 0 h 2123863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2191999 w 12191999"/>
              <a:gd name="connsiteY2" fmla="*/ 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1612879 w 12191999"/>
              <a:gd name="connsiteY2" fmla="*/ 38100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11612879 w 12191999"/>
              <a:gd name="connsiteY2" fmla="*/ 381000 h 2123864"/>
              <a:gd name="connsiteX3" fmla="*/ 9636547 w 12191999"/>
              <a:gd name="connsiteY3" fmla="*/ 2123864 h 2123864"/>
              <a:gd name="connsiteX4" fmla="*/ 1061932 w 12191999"/>
              <a:gd name="connsiteY4" fmla="*/ 2123863 h 2123864"/>
              <a:gd name="connsiteX5" fmla="*/ 0 w 12191999"/>
              <a:gd name="connsiteY5" fmla="*/ 1061931 h 2123864"/>
              <a:gd name="connsiteX6" fmla="*/ 0 w 12191999"/>
              <a:gd name="connsiteY6" fmla="*/ 0 h 2123864"/>
              <a:gd name="connsiteX7" fmla="*/ 0 w 12191999"/>
              <a:gd name="connsiteY7" fmla="*/ 0 h 2123864"/>
              <a:gd name="connsiteX0" fmla="*/ 0 w 12732723"/>
              <a:gd name="connsiteY0" fmla="*/ 0 h 2123864"/>
              <a:gd name="connsiteX1" fmla="*/ 12191999 w 12732723"/>
              <a:gd name="connsiteY1" fmla="*/ 0 h 2123864"/>
              <a:gd name="connsiteX2" fmla="*/ 9636547 w 12732723"/>
              <a:gd name="connsiteY2" fmla="*/ 2123864 h 2123864"/>
              <a:gd name="connsiteX3" fmla="*/ 1061932 w 12732723"/>
              <a:gd name="connsiteY3" fmla="*/ 2123863 h 2123864"/>
              <a:gd name="connsiteX4" fmla="*/ 0 w 12732723"/>
              <a:gd name="connsiteY4" fmla="*/ 1061931 h 2123864"/>
              <a:gd name="connsiteX5" fmla="*/ 0 w 12732723"/>
              <a:gd name="connsiteY5" fmla="*/ 0 h 2123864"/>
              <a:gd name="connsiteX6" fmla="*/ 0 w 12732723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3864"/>
              <a:gd name="connsiteX1" fmla="*/ 12191999 w 12191999"/>
              <a:gd name="connsiteY1" fmla="*/ 0 h 2123864"/>
              <a:gd name="connsiteX2" fmla="*/ 9636547 w 12191999"/>
              <a:gd name="connsiteY2" fmla="*/ 2123864 h 2123864"/>
              <a:gd name="connsiteX3" fmla="*/ 1061932 w 12191999"/>
              <a:gd name="connsiteY3" fmla="*/ 2123863 h 2123864"/>
              <a:gd name="connsiteX4" fmla="*/ 0 w 12191999"/>
              <a:gd name="connsiteY4" fmla="*/ 1061931 h 2123864"/>
              <a:gd name="connsiteX5" fmla="*/ 0 w 12191999"/>
              <a:gd name="connsiteY5" fmla="*/ 0 h 2123864"/>
              <a:gd name="connsiteX6" fmla="*/ 0 w 12191999"/>
              <a:gd name="connsiteY6" fmla="*/ 0 h 2123864"/>
              <a:gd name="connsiteX0" fmla="*/ 0 w 12191999"/>
              <a:gd name="connsiteY0" fmla="*/ 0 h 2126534"/>
              <a:gd name="connsiteX1" fmla="*/ 12191999 w 12191999"/>
              <a:gd name="connsiteY1" fmla="*/ 0 h 2126534"/>
              <a:gd name="connsiteX2" fmla="*/ 9636547 w 12191999"/>
              <a:gd name="connsiteY2" fmla="*/ 2123864 h 2126534"/>
              <a:gd name="connsiteX3" fmla="*/ 1061932 w 12191999"/>
              <a:gd name="connsiteY3" fmla="*/ 2123863 h 2126534"/>
              <a:gd name="connsiteX4" fmla="*/ 0 w 12191999"/>
              <a:gd name="connsiteY4" fmla="*/ 1061931 h 2126534"/>
              <a:gd name="connsiteX5" fmla="*/ 0 w 12191999"/>
              <a:gd name="connsiteY5" fmla="*/ 0 h 2126534"/>
              <a:gd name="connsiteX6" fmla="*/ 0 w 12191999"/>
              <a:gd name="connsiteY6" fmla="*/ 0 h 2126534"/>
              <a:gd name="connsiteX0" fmla="*/ 0 w 12191999"/>
              <a:gd name="connsiteY0" fmla="*/ 0 h 2388136"/>
              <a:gd name="connsiteX1" fmla="*/ 12191999 w 12191999"/>
              <a:gd name="connsiteY1" fmla="*/ 0 h 2388136"/>
              <a:gd name="connsiteX2" fmla="*/ 9636547 w 12191999"/>
              <a:gd name="connsiteY2" fmla="*/ 2123864 h 2388136"/>
              <a:gd name="connsiteX3" fmla="*/ 1061932 w 12191999"/>
              <a:gd name="connsiteY3" fmla="*/ 2123863 h 2388136"/>
              <a:gd name="connsiteX4" fmla="*/ 0 w 12191999"/>
              <a:gd name="connsiteY4" fmla="*/ 2128731 h 2388136"/>
              <a:gd name="connsiteX5" fmla="*/ 0 w 12191999"/>
              <a:gd name="connsiteY5" fmla="*/ 0 h 2388136"/>
              <a:gd name="connsiteX6" fmla="*/ 0 w 12191999"/>
              <a:gd name="connsiteY6" fmla="*/ 0 h 2388136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  <a:gd name="connsiteX0" fmla="*/ 0 w 12191999"/>
              <a:gd name="connsiteY0" fmla="*/ 0 h 2128731"/>
              <a:gd name="connsiteX1" fmla="*/ 12191999 w 12191999"/>
              <a:gd name="connsiteY1" fmla="*/ 0 h 2128731"/>
              <a:gd name="connsiteX2" fmla="*/ 9636547 w 12191999"/>
              <a:gd name="connsiteY2" fmla="*/ 2123864 h 2128731"/>
              <a:gd name="connsiteX3" fmla="*/ 0 w 12191999"/>
              <a:gd name="connsiteY3" fmla="*/ 2128731 h 2128731"/>
              <a:gd name="connsiteX4" fmla="*/ 0 w 12191999"/>
              <a:gd name="connsiteY4" fmla="*/ 0 h 2128731"/>
              <a:gd name="connsiteX5" fmla="*/ 0 w 12191999"/>
              <a:gd name="connsiteY5" fmla="*/ 0 h 21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2128731">
                <a:moveTo>
                  <a:pt x="0" y="0"/>
                </a:moveTo>
                <a:lnTo>
                  <a:pt x="12191999" y="0"/>
                </a:lnTo>
                <a:cubicBezTo>
                  <a:pt x="12045490" y="887377"/>
                  <a:pt x="11262958" y="2196607"/>
                  <a:pt x="9636547" y="2123864"/>
                </a:cubicBezTo>
                <a:lnTo>
                  <a:pt x="0" y="21287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/>
          <a:lstStyle>
            <a:lvl1pPr marL="914400">
              <a:lnSpc>
                <a:spcPct val="10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" name="Picture Placeholder 36">
            <a:extLst>
              <a:ext uri="{FF2B5EF4-FFF2-40B4-BE49-F238E27FC236}">
                <a16:creationId xmlns:a16="http://schemas.microsoft.com/office/drawing/2014/main" id="{22F784D1-8CE5-4710-ADC3-2F70D5766F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63600" y="2185416"/>
            <a:ext cx="2286000" cy="174650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1F2D6BF5-159D-4F01-BDEB-0FBD75D3F4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1298" y="3970230"/>
            <a:ext cx="2286000" cy="877824"/>
          </a:xfrm>
        </p:spPr>
        <p:txBody>
          <a:bodyPr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18C033F-CC28-477A-8A72-AD0398D36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64181" y="4948171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36">
            <a:extLst>
              <a:ext uri="{FF2B5EF4-FFF2-40B4-BE49-F238E27FC236}">
                <a16:creationId xmlns:a16="http://schemas.microsoft.com/office/drawing/2014/main" id="{599604B7-B0E5-4112-9123-341EB9C6267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593592" y="2185416"/>
            <a:ext cx="2286000" cy="174650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B4836FAA-F9D8-465B-8985-A5A10F5F2E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93592" y="3971853"/>
            <a:ext cx="2286000" cy="877824"/>
          </a:xfrm>
        </p:spPr>
        <p:txBody>
          <a:bodyPr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3A2A0BF-0F76-4FDC-97BF-55EBAD5FFFE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93592" y="4948171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Picture Placeholder 36">
            <a:extLst>
              <a:ext uri="{FF2B5EF4-FFF2-40B4-BE49-F238E27FC236}">
                <a16:creationId xmlns:a16="http://schemas.microsoft.com/office/drawing/2014/main" id="{811A58E2-70B8-4F18-AF4A-136F58682C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09360" y="2185416"/>
            <a:ext cx="2286000" cy="174650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51A90A66-376F-4665-B6E9-475C686D79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9360" y="3971853"/>
            <a:ext cx="2286000" cy="877824"/>
          </a:xfrm>
        </p:spPr>
        <p:txBody>
          <a:bodyPr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FD8E69F-7035-465B-98F7-47AAF27D3AD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309360" y="4949098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Picture Placeholder 36">
            <a:extLst>
              <a:ext uri="{FF2B5EF4-FFF2-40B4-BE49-F238E27FC236}">
                <a16:creationId xmlns:a16="http://schemas.microsoft.com/office/drawing/2014/main" id="{D390D85C-0A55-413E-9301-4F451686AB8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015984" y="2185416"/>
            <a:ext cx="2286000" cy="174650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4C70777F-7849-4350-9858-AB46DD43F28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5984" y="3976192"/>
            <a:ext cx="2286000" cy="877824"/>
          </a:xfrm>
        </p:spPr>
        <p:txBody>
          <a:bodyPr anchor="b" anchorCtr="0"/>
          <a:lstStyle>
            <a:lvl1pPr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8918885-EB29-485A-A99A-D589B7ABAD7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015984" y="4945456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1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805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Autofit/>
          </a:bodyPr>
          <a:lstStyle>
            <a:lvl1pPr marL="283464" indent="-283464">
              <a:defRPr sz="2000"/>
            </a:lvl1pPr>
            <a:lvl2pPr marL="283464" indent="-283464">
              <a:defRPr sz="1800"/>
            </a:lvl2pPr>
            <a:lvl3pPr marL="283464" indent="-283464">
              <a:defRPr sz="16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Autofit/>
          </a:bodyPr>
          <a:lstStyle>
            <a:lvl1pPr marL="283464" indent="-283464">
              <a:defRPr sz="2000"/>
            </a:lvl1pPr>
            <a:lvl2pPr marL="283464" indent="-283464">
              <a:defRPr sz="1800"/>
            </a:lvl2pPr>
            <a:lvl3pPr marL="283464" indent="-283464">
              <a:defRPr sz="16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56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05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0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3200400" cy="3554039"/>
          </a:xfrm>
        </p:spPr>
        <p:txBody>
          <a:bodyPr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6597" y="1679012"/>
            <a:ext cx="320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6597" y="2633472"/>
            <a:ext cx="3200400" cy="3554040"/>
          </a:xfrm>
        </p:spPr>
        <p:txBody>
          <a:bodyPr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55FA165-37DF-4E15-9395-3DD34C0F1C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3406" y="1682496"/>
            <a:ext cx="320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AFAE5B4-E9C2-4CEE-AE3C-EAD0E422778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3406" y="2633472"/>
            <a:ext cx="3200400" cy="3554040"/>
          </a:xfrm>
        </p:spPr>
        <p:txBody>
          <a:bodyPr>
            <a:normAutofit/>
          </a:bodyPr>
          <a:lstStyle>
            <a:lvl1pPr marL="283464" indent="-283464">
              <a:defRPr sz="1400"/>
            </a:lvl1pPr>
            <a:lvl2pPr marL="283464" indent="-283464">
              <a:defRPr sz="1400"/>
            </a:lvl2pPr>
            <a:lvl3pPr marL="283464" indent="-283464">
              <a:defRPr sz="1400"/>
            </a:lvl3pPr>
            <a:lvl4pPr marL="283464" indent="-283464">
              <a:defRPr sz="1400"/>
            </a:lvl4pPr>
            <a:lvl5pPr marL="283464" indent="-283464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9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F77B68-7FA5-4C67-BB5E-544A66A74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289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459E3D4-4913-4324-9732-B962CCA5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443553"/>
            <a:ext cx="9914859" cy="132588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FE71C6AE-BA35-4C02-9C7B-2A2D9775D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09080"/>
            <a:ext cx="5868537" cy="346788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8E2564-CCE3-4E5F-BA7A-BE1CD195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4851" y="1"/>
            <a:ext cx="2347150" cy="4454343"/>
          </a:xfrm>
          <a:custGeom>
            <a:avLst/>
            <a:gdLst>
              <a:gd name="connsiteX0" fmla="*/ 2329738 w 2347151"/>
              <a:gd name="connsiteY0" fmla="*/ 0 h 4454343"/>
              <a:gd name="connsiteX1" fmla="*/ 2347151 w 2347151"/>
              <a:gd name="connsiteY1" fmla="*/ 0 h 4454343"/>
              <a:gd name="connsiteX2" fmla="*/ 2347151 w 2347151"/>
              <a:gd name="connsiteY2" fmla="*/ 4454343 h 4454343"/>
              <a:gd name="connsiteX3" fmla="*/ 2340504 w 2347151"/>
              <a:gd name="connsiteY3" fmla="*/ 4322705 h 4454343"/>
              <a:gd name="connsiteX4" fmla="*/ 134816 w 2347151"/>
              <a:gd name="connsiteY4" fmla="*/ 2130974 h 4454343"/>
              <a:gd name="connsiteX5" fmla="*/ 0 w 2347151"/>
              <a:gd name="connsiteY5" fmla="*/ 2124591 h 4454343"/>
              <a:gd name="connsiteX6" fmla="*/ 134816 w 2347151"/>
              <a:gd name="connsiteY6" fmla="*/ 2118208 h 4454343"/>
              <a:gd name="connsiteX7" fmla="*/ 2309087 w 2347151"/>
              <a:gd name="connsiteY7" fmla="*/ 141037 h 44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7151" h="4454343">
                <a:moveTo>
                  <a:pt x="2329738" y="0"/>
                </a:moveTo>
                <a:lnTo>
                  <a:pt x="2347151" y="0"/>
                </a:lnTo>
                <a:lnTo>
                  <a:pt x="2347151" y="4454343"/>
                </a:lnTo>
                <a:lnTo>
                  <a:pt x="2340504" y="4322705"/>
                </a:lnTo>
                <a:cubicBezTo>
                  <a:pt x="2222700" y="3162715"/>
                  <a:pt x="1296917" y="2241584"/>
                  <a:pt x="134816" y="2130974"/>
                </a:cubicBezTo>
                <a:lnTo>
                  <a:pt x="0" y="2124591"/>
                </a:lnTo>
                <a:lnTo>
                  <a:pt x="134816" y="2118208"/>
                </a:lnTo>
                <a:cubicBezTo>
                  <a:pt x="1224286" y="2014511"/>
                  <a:pt x="2106054" y="1198443"/>
                  <a:pt x="2309087" y="141037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0E4796D-B53A-4567-BE9E-482FEC3EDB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6184" y="2126134"/>
            <a:ext cx="2434622" cy="2503056"/>
          </a:xfrm>
          <a:custGeom>
            <a:avLst/>
            <a:gdLst>
              <a:gd name="connsiteX0" fmla="*/ 0 w 2434622"/>
              <a:gd name="connsiteY0" fmla="*/ 0 h 2381427"/>
              <a:gd name="connsiteX1" fmla="*/ 2434622 w 2434622"/>
              <a:gd name="connsiteY1" fmla="*/ 0 h 2381427"/>
              <a:gd name="connsiteX2" fmla="*/ 2434622 w 2434622"/>
              <a:gd name="connsiteY2" fmla="*/ 2381427 h 2381427"/>
              <a:gd name="connsiteX3" fmla="*/ 0 w 2434622"/>
              <a:gd name="connsiteY3" fmla="*/ 2381427 h 238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81427">
                <a:moveTo>
                  <a:pt x="0" y="0"/>
                </a:moveTo>
                <a:lnTo>
                  <a:pt x="2434622" y="0"/>
                </a:lnTo>
                <a:lnTo>
                  <a:pt x="2434622" y="2381427"/>
                </a:lnTo>
                <a:lnTo>
                  <a:pt x="0" y="2381427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1FD357AB-C536-40A5-BB4E-AD59A1D930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9092" y="2118839"/>
            <a:ext cx="2432908" cy="2498880"/>
          </a:xfrm>
          <a:custGeom>
            <a:avLst/>
            <a:gdLst>
              <a:gd name="connsiteX0" fmla="*/ 0 w 2425326"/>
              <a:gd name="connsiteY0" fmla="*/ 0 h 2381426"/>
              <a:gd name="connsiteX1" fmla="*/ 254330 w 2425326"/>
              <a:gd name="connsiteY1" fmla="*/ 0 h 2381426"/>
              <a:gd name="connsiteX2" fmla="*/ 433844 w 2425326"/>
              <a:gd name="connsiteY2" fmla="*/ 25132 h 2381426"/>
              <a:gd name="connsiteX3" fmla="*/ 2424547 w 2425326"/>
              <a:gd name="connsiteY3" fmla="*/ 2186765 h 2381426"/>
              <a:gd name="connsiteX4" fmla="*/ 2425326 w 2425326"/>
              <a:gd name="connsiteY4" fmla="*/ 2202193 h 2381426"/>
              <a:gd name="connsiteX5" fmla="*/ 2425326 w 2425326"/>
              <a:gd name="connsiteY5" fmla="*/ 2381426 h 2381426"/>
              <a:gd name="connsiteX6" fmla="*/ 0 w 2425326"/>
              <a:gd name="connsiteY6" fmla="*/ 2381426 h 2381426"/>
              <a:gd name="connsiteX0" fmla="*/ 0 w 2701627"/>
              <a:gd name="connsiteY0" fmla="*/ 0 h 2419519"/>
              <a:gd name="connsiteX1" fmla="*/ 254330 w 2701627"/>
              <a:gd name="connsiteY1" fmla="*/ 0 h 2419519"/>
              <a:gd name="connsiteX2" fmla="*/ 433844 w 2701627"/>
              <a:gd name="connsiteY2" fmla="*/ 25132 h 2419519"/>
              <a:gd name="connsiteX3" fmla="*/ 2424547 w 2701627"/>
              <a:gd name="connsiteY3" fmla="*/ 2186765 h 2419519"/>
              <a:gd name="connsiteX4" fmla="*/ 2425326 w 2701627"/>
              <a:gd name="connsiteY4" fmla="*/ 2381426 h 2419519"/>
              <a:gd name="connsiteX5" fmla="*/ 0 w 2701627"/>
              <a:gd name="connsiteY5" fmla="*/ 2381426 h 2419519"/>
              <a:gd name="connsiteX6" fmla="*/ 0 w 2701627"/>
              <a:gd name="connsiteY6" fmla="*/ 0 h 2419519"/>
              <a:gd name="connsiteX0" fmla="*/ 0 w 2427563"/>
              <a:gd name="connsiteY0" fmla="*/ 0 h 2381426"/>
              <a:gd name="connsiteX1" fmla="*/ 254330 w 2427563"/>
              <a:gd name="connsiteY1" fmla="*/ 0 h 2381426"/>
              <a:gd name="connsiteX2" fmla="*/ 433844 w 2427563"/>
              <a:gd name="connsiteY2" fmla="*/ 25132 h 2381426"/>
              <a:gd name="connsiteX3" fmla="*/ 2425326 w 2427563"/>
              <a:gd name="connsiteY3" fmla="*/ 2381426 h 2381426"/>
              <a:gd name="connsiteX4" fmla="*/ 0 w 2427563"/>
              <a:gd name="connsiteY4" fmla="*/ 2381426 h 2381426"/>
              <a:gd name="connsiteX5" fmla="*/ 0 w 2427563"/>
              <a:gd name="connsiteY5" fmla="*/ 0 h 2381426"/>
              <a:gd name="connsiteX0" fmla="*/ 0 w 2425384"/>
              <a:gd name="connsiteY0" fmla="*/ 0 h 2381426"/>
              <a:gd name="connsiteX1" fmla="*/ 254330 w 2425384"/>
              <a:gd name="connsiteY1" fmla="*/ 0 h 2381426"/>
              <a:gd name="connsiteX2" fmla="*/ 433844 w 2425384"/>
              <a:gd name="connsiteY2" fmla="*/ 25132 h 2381426"/>
              <a:gd name="connsiteX3" fmla="*/ 2425326 w 2425384"/>
              <a:gd name="connsiteY3" fmla="*/ 2381426 h 2381426"/>
              <a:gd name="connsiteX4" fmla="*/ 0 w 2425384"/>
              <a:gd name="connsiteY4" fmla="*/ 2381426 h 2381426"/>
              <a:gd name="connsiteX5" fmla="*/ 0 w 2425384"/>
              <a:gd name="connsiteY5" fmla="*/ 0 h 2381426"/>
              <a:gd name="connsiteX0" fmla="*/ 0 w 2425326"/>
              <a:gd name="connsiteY0" fmla="*/ 0 h 2381426"/>
              <a:gd name="connsiteX1" fmla="*/ 254330 w 2425326"/>
              <a:gd name="connsiteY1" fmla="*/ 0 h 2381426"/>
              <a:gd name="connsiteX2" fmla="*/ 2425326 w 2425326"/>
              <a:gd name="connsiteY2" fmla="*/ 2381426 h 2381426"/>
              <a:gd name="connsiteX3" fmla="*/ 0 w 2425326"/>
              <a:gd name="connsiteY3" fmla="*/ 2381426 h 2381426"/>
              <a:gd name="connsiteX4" fmla="*/ 0 w 2425326"/>
              <a:gd name="connsiteY4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0 h 2381426"/>
              <a:gd name="connsiteX1" fmla="*/ 2425326 w 2425326"/>
              <a:gd name="connsiteY1" fmla="*/ 2381426 h 2381426"/>
              <a:gd name="connsiteX2" fmla="*/ 0 w 2425326"/>
              <a:gd name="connsiteY2" fmla="*/ 2381426 h 2381426"/>
              <a:gd name="connsiteX3" fmla="*/ 0 w 2425326"/>
              <a:gd name="connsiteY3" fmla="*/ 0 h 2381426"/>
              <a:gd name="connsiteX0" fmla="*/ 0 w 2425326"/>
              <a:gd name="connsiteY0" fmla="*/ 14 h 2381440"/>
              <a:gd name="connsiteX1" fmla="*/ 2425326 w 2425326"/>
              <a:gd name="connsiteY1" fmla="*/ 2381440 h 2381440"/>
              <a:gd name="connsiteX2" fmla="*/ 0 w 2425326"/>
              <a:gd name="connsiteY2" fmla="*/ 2381440 h 2381440"/>
              <a:gd name="connsiteX3" fmla="*/ 0 w 2425326"/>
              <a:gd name="connsiteY3" fmla="*/ 14 h 2381440"/>
              <a:gd name="connsiteX0" fmla="*/ 0 w 2427169"/>
              <a:gd name="connsiteY0" fmla="*/ 14 h 2381440"/>
              <a:gd name="connsiteX1" fmla="*/ 2425326 w 2427169"/>
              <a:gd name="connsiteY1" fmla="*/ 2381440 h 2381440"/>
              <a:gd name="connsiteX2" fmla="*/ 0 w 2427169"/>
              <a:gd name="connsiteY2" fmla="*/ 2381440 h 2381440"/>
              <a:gd name="connsiteX3" fmla="*/ 0 w 2427169"/>
              <a:gd name="connsiteY3" fmla="*/ 14 h 238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7169" h="2381440">
                <a:moveTo>
                  <a:pt x="0" y="14"/>
                </a:moveTo>
                <a:cubicBezTo>
                  <a:pt x="1692362" y="-4985"/>
                  <a:pt x="2470324" y="1326204"/>
                  <a:pt x="2425326" y="2381440"/>
                </a:cubicBezTo>
                <a:lnTo>
                  <a:pt x="0" y="2381440"/>
                </a:lnTo>
                <a:lnTo>
                  <a:pt x="0" y="1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F54B49C-CC16-4438-9923-F41C8E7527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24344" y="4503573"/>
            <a:ext cx="2434622" cy="2354427"/>
          </a:xfrm>
          <a:custGeom>
            <a:avLst/>
            <a:gdLst>
              <a:gd name="connsiteX0" fmla="*/ 0 w 2434622"/>
              <a:gd name="connsiteY0" fmla="*/ 0 h 2381427"/>
              <a:gd name="connsiteX1" fmla="*/ 2434622 w 2434622"/>
              <a:gd name="connsiteY1" fmla="*/ 0 h 2381427"/>
              <a:gd name="connsiteX2" fmla="*/ 2434622 w 2434622"/>
              <a:gd name="connsiteY2" fmla="*/ 2381427 h 2381427"/>
              <a:gd name="connsiteX3" fmla="*/ 0 w 2434622"/>
              <a:gd name="connsiteY3" fmla="*/ 2381427 h 238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81427">
                <a:moveTo>
                  <a:pt x="0" y="0"/>
                </a:moveTo>
                <a:lnTo>
                  <a:pt x="2434622" y="0"/>
                </a:lnTo>
                <a:lnTo>
                  <a:pt x="2434622" y="2381427"/>
                </a:lnTo>
                <a:lnTo>
                  <a:pt x="0" y="238142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BC1AB157-27FC-4B7D-9CCA-71C57045CEE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58966" y="4507560"/>
            <a:ext cx="2434622" cy="2350439"/>
          </a:xfrm>
          <a:custGeom>
            <a:avLst/>
            <a:gdLst>
              <a:gd name="connsiteX0" fmla="*/ 0 w 2434622"/>
              <a:gd name="connsiteY0" fmla="*/ 0 h 2342635"/>
              <a:gd name="connsiteX1" fmla="*/ 2434622 w 2434622"/>
              <a:gd name="connsiteY1" fmla="*/ 0 h 2342635"/>
              <a:gd name="connsiteX2" fmla="*/ 2434622 w 2434622"/>
              <a:gd name="connsiteY2" fmla="*/ 2342635 h 2342635"/>
              <a:gd name="connsiteX3" fmla="*/ 0 w 2434622"/>
              <a:gd name="connsiteY3" fmla="*/ 2342635 h 234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622" h="2342635">
                <a:moveTo>
                  <a:pt x="0" y="0"/>
                </a:moveTo>
                <a:lnTo>
                  <a:pt x="2434622" y="0"/>
                </a:lnTo>
                <a:lnTo>
                  <a:pt x="2434622" y="2342635"/>
                </a:lnTo>
                <a:lnTo>
                  <a:pt x="0" y="234263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389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BAB19D3-90A9-40E5-BED8-289A8919A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AD247D9-20CF-4BAD-906D-66DB8B852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79" y="596393"/>
            <a:ext cx="5618922" cy="154250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0E4B7A8-67F1-4290-B537-DE49AD9FBFF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5181600" cy="6857999"/>
          </a:xfrm>
          <a:custGeom>
            <a:avLst/>
            <a:gdLst>
              <a:gd name="connsiteX0" fmla="*/ 0 w 5181600"/>
              <a:gd name="connsiteY0" fmla="*/ 0 h 6857999"/>
              <a:gd name="connsiteX1" fmla="*/ 5181600 w 5181600"/>
              <a:gd name="connsiteY1" fmla="*/ 0 h 6857999"/>
              <a:gd name="connsiteX2" fmla="*/ 5181600 w 5181600"/>
              <a:gd name="connsiteY2" fmla="*/ 4504871 h 6857999"/>
              <a:gd name="connsiteX3" fmla="*/ 5181598 w 5181600"/>
              <a:gd name="connsiteY3" fmla="*/ 4504830 h 6857999"/>
              <a:gd name="connsiteX4" fmla="*/ 5175215 w 5181600"/>
              <a:gd name="connsiteY4" fmla="*/ 4639646 h 6857999"/>
              <a:gd name="connsiteX5" fmla="*/ 2983485 w 5181600"/>
              <a:gd name="connsiteY5" fmla="*/ 6845334 h 6857999"/>
              <a:gd name="connsiteX6" fmla="*/ 2749639 w 5181600"/>
              <a:gd name="connsiteY6" fmla="*/ 6857142 h 6857999"/>
              <a:gd name="connsiteX7" fmla="*/ 2749639 w 5181600"/>
              <a:gd name="connsiteY7" fmla="*/ 6857999 h 6857999"/>
              <a:gd name="connsiteX8" fmla="*/ 0 w 5181600"/>
              <a:gd name="connsiteY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1600" h="6857999">
                <a:moveTo>
                  <a:pt x="0" y="0"/>
                </a:moveTo>
                <a:lnTo>
                  <a:pt x="5181600" y="0"/>
                </a:lnTo>
                <a:lnTo>
                  <a:pt x="5181600" y="4504871"/>
                </a:lnTo>
                <a:lnTo>
                  <a:pt x="5181598" y="4504830"/>
                </a:lnTo>
                <a:lnTo>
                  <a:pt x="5175215" y="4639646"/>
                </a:lnTo>
                <a:cubicBezTo>
                  <a:pt x="5064605" y="5801747"/>
                  <a:pt x="4143475" y="6727530"/>
                  <a:pt x="2983485" y="6845334"/>
                </a:cubicBezTo>
                <a:lnTo>
                  <a:pt x="2749639" y="6857142"/>
                </a:lnTo>
                <a:lnTo>
                  <a:pt x="274963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EAFE93-40B7-4FF8-BEE7-E39911ECD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8" y="2138901"/>
            <a:ext cx="5618922" cy="4033299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>
                <a:solidFill>
                  <a:srgbClr val="FFFFFF"/>
                </a:solidFill>
              </a:rPr>
              <a:t>Click to edit Master text styles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52B41F-4B4E-4E1F-9191-6BB3F421E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005014" y="3249456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EFD1DB-7478-445F-ACEF-64BE4DFE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005012" y="3249456"/>
            <a:ext cx="2353172" cy="4863918"/>
          </a:xfrm>
          <a:custGeom>
            <a:avLst/>
            <a:gdLst>
              <a:gd name="connsiteX0" fmla="*/ 2352312 w 2353172"/>
              <a:gd name="connsiteY0" fmla="*/ 0 h 4863918"/>
              <a:gd name="connsiteX1" fmla="*/ 2353172 w 2353172"/>
              <a:gd name="connsiteY1" fmla="*/ 0 h 4863918"/>
              <a:gd name="connsiteX2" fmla="*/ 2353172 w 2353172"/>
              <a:gd name="connsiteY2" fmla="*/ 4863918 h 4863918"/>
              <a:gd name="connsiteX3" fmla="*/ 2352312 w 2353172"/>
              <a:gd name="connsiteY3" fmla="*/ 4863918 h 4863918"/>
              <a:gd name="connsiteX4" fmla="*/ 2340504 w 2353172"/>
              <a:gd name="connsiteY4" fmla="*/ 4630072 h 4863918"/>
              <a:gd name="connsiteX5" fmla="*/ 134816 w 2353172"/>
              <a:gd name="connsiteY5" fmla="*/ 2438342 h 4863918"/>
              <a:gd name="connsiteX6" fmla="*/ 0 w 2353172"/>
              <a:gd name="connsiteY6" fmla="*/ 2431959 h 4863918"/>
              <a:gd name="connsiteX7" fmla="*/ 134816 w 2353172"/>
              <a:gd name="connsiteY7" fmla="*/ 2425576 h 4863918"/>
              <a:gd name="connsiteX8" fmla="*/ 2340504 w 2353172"/>
              <a:gd name="connsiteY8" fmla="*/ 233845 h 486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3172" h="4863918">
                <a:moveTo>
                  <a:pt x="2352312" y="0"/>
                </a:moveTo>
                <a:lnTo>
                  <a:pt x="2353172" y="0"/>
                </a:lnTo>
                <a:lnTo>
                  <a:pt x="2353172" y="4863918"/>
                </a:lnTo>
                <a:lnTo>
                  <a:pt x="2352312" y="4863918"/>
                </a:lnTo>
                <a:lnTo>
                  <a:pt x="2340504" y="4630072"/>
                </a:lnTo>
                <a:cubicBezTo>
                  <a:pt x="2222700" y="3470082"/>
                  <a:pt x="1296917" y="2548952"/>
                  <a:pt x="134816" y="2438342"/>
                </a:cubicBezTo>
                <a:lnTo>
                  <a:pt x="0" y="2431959"/>
                </a:lnTo>
                <a:lnTo>
                  <a:pt x="134816" y="2425576"/>
                </a:lnTo>
                <a:cubicBezTo>
                  <a:pt x="1296917" y="2314966"/>
                  <a:pt x="2222700" y="1393835"/>
                  <a:pt x="2340504" y="233845"/>
                </a:cubicBez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0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2D13D15-77CA-4B50-9E08-0F58009A8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7635" y="4626592"/>
            <a:ext cx="8600365" cy="1224926"/>
          </a:xfrm>
        </p:spPr>
        <p:txBody>
          <a:bodyPr anchor="b">
            <a:no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Click to edit Master title style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BB8E73D-B3E6-4E0A-8295-A9EB15722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7636" y="5936776"/>
            <a:ext cx="6660107" cy="625497"/>
          </a:xfrm>
        </p:spPr>
        <p:txBody>
          <a:bodyPr>
            <a:norm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Click to edit Master subtitle style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89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08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016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28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571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14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36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39807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2/8/20XX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6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3" r:id="rId2"/>
    <p:sldLayoutId id="2147483674" r:id="rId3"/>
    <p:sldLayoutId id="2147483675" r:id="rId4"/>
    <p:sldLayoutId id="2147483662" r:id="rId5"/>
    <p:sldLayoutId id="2147483688" r:id="rId6"/>
    <p:sldLayoutId id="2147483679" r:id="rId7"/>
    <p:sldLayoutId id="2147483685" r:id="rId8"/>
    <p:sldLayoutId id="2147483665" r:id="rId9"/>
    <p:sldLayoutId id="2147483681" r:id="rId10"/>
    <p:sldLayoutId id="2147483678" r:id="rId11"/>
    <p:sldLayoutId id="2147483683" r:id="rId12"/>
    <p:sldLayoutId id="2147483684" r:id="rId13"/>
    <p:sldLayoutId id="2147483661" r:id="rId14"/>
    <p:sldLayoutId id="2147483663" r:id="rId15"/>
    <p:sldLayoutId id="2147483664" r:id="rId16"/>
    <p:sldLayoutId id="2147483666" r:id="rId17"/>
    <p:sldLayoutId id="2147483668" r:id="rId18"/>
    <p:sldLayoutId id="214748366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40379DF8-64B8-48C9-8613-B7019F16506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D9401EFB-F9BC-4E4B-ADC0-74CC7000EF81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8BF10988-B91F-4933-862C-173A3A0C95F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cid:1a0d40f11153901e0193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1a0d40d5018b29df6f21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cid:1a0d40e39476ba0b122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246BB-63CB-29F3-26DA-D345DE9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31C2C-A9A1-C68A-138C-8B73706A7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3B5A93-2EAE-69B8-96AE-23DCFD0107BA}"/>
              </a:ext>
            </a:extLst>
          </p:cNvPr>
          <p:cNvSpPr txBox="1"/>
          <p:nvPr/>
        </p:nvSpPr>
        <p:spPr>
          <a:xfrm>
            <a:off x="11030174" y="5525869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Nancy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Bittner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632296-3306-2A63-9BE1-98FB9A04FF98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922" y="-60495"/>
            <a:ext cx="5146155" cy="6861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2372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7ADD4-501B-F398-2131-2EB0172AE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ADF936-375E-5873-CB6C-D27B60788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14886-F736-78B5-C358-72701AF4EF69}"/>
              </a:ext>
            </a:extLst>
          </p:cNvPr>
          <p:cNvSpPr txBox="1"/>
          <p:nvPr/>
        </p:nvSpPr>
        <p:spPr>
          <a:xfrm>
            <a:off x="11030174" y="5525869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Nancy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Bittner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9C3BA8-D39B-EF19-C16A-29D4B0FE5260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4786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44CDE-D29F-AEE7-C812-72371F099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9F722-086B-A3F6-08A3-2C2546BDE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F26A00-44BD-BD95-665C-0954F9B11393}"/>
              </a:ext>
            </a:extLst>
          </p:cNvPr>
          <p:cNvSpPr txBox="1"/>
          <p:nvPr/>
        </p:nvSpPr>
        <p:spPr>
          <a:xfrm>
            <a:off x="11030174" y="5525869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Nancy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Bittner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E8BD79-6DFC-D18B-71FE-50DC18216E66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130" y="-1"/>
            <a:ext cx="6126839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3662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2CC35-7A77-F4F1-E4D1-053C0CFE8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24CD2-EB5A-EB8C-EEFE-3B925981A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DA0073-1D50-74E1-6D32-3E0458965ABB}"/>
              </a:ext>
            </a:extLst>
          </p:cNvPr>
          <p:cNvSpPr txBox="1"/>
          <p:nvPr/>
        </p:nvSpPr>
        <p:spPr>
          <a:xfrm>
            <a:off x="10917292" y="5731775"/>
            <a:ext cx="12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Ed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Bronsdon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A8327B-C895-A6AA-6C77-5C8240C3B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46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844A0-8BE3-5F62-A5D1-846359724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29FC7-2730-0012-75E9-9139CF33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85A1E-87AD-3418-6568-83D09C207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182109-6015-8BEA-51FE-595AAEE24C44}"/>
              </a:ext>
            </a:extLst>
          </p:cNvPr>
          <p:cNvSpPr txBox="1"/>
          <p:nvPr/>
        </p:nvSpPr>
        <p:spPr>
          <a:xfrm>
            <a:off x="10917292" y="5731775"/>
            <a:ext cx="12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Ed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Bronsdon</a:t>
            </a:r>
          </a:p>
        </p:txBody>
      </p:sp>
    </p:spTree>
    <p:extLst>
      <p:ext uri="{BB962C8B-B14F-4D97-AF65-F5344CB8AC3E}">
        <p14:creationId xmlns:p14="http://schemas.microsoft.com/office/powerpoint/2010/main" val="3170683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FEE45-4C9C-9E2D-6FE7-4335AB42D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775B0-C359-DA4F-1E77-7D07113F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A881D-1F7D-EC49-DF42-0394F396B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C64511-99DB-067F-2011-3A4681B9517F}"/>
              </a:ext>
            </a:extLst>
          </p:cNvPr>
          <p:cNvSpPr txBox="1"/>
          <p:nvPr/>
        </p:nvSpPr>
        <p:spPr>
          <a:xfrm>
            <a:off x="10917292" y="5731775"/>
            <a:ext cx="12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Ed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Bronsdon</a:t>
            </a:r>
          </a:p>
        </p:txBody>
      </p:sp>
    </p:spTree>
    <p:extLst>
      <p:ext uri="{BB962C8B-B14F-4D97-AF65-F5344CB8AC3E}">
        <p14:creationId xmlns:p14="http://schemas.microsoft.com/office/powerpoint/2010/main" val="2665140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FAD02-F71A-5BB7-A532-7DF31828E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DA6304-0638-69E0-9EA6-E91A18AD2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E790E-6A8A-71D7-9BEF-6DA83DCA34DB}"/>
              </a:ext>
            </a:extLst>
          </p:cNvPr>
          <p:cNvSpPr txBox="1"/>
          <p:nvPr/>
        </p:nvSpPr>
        <p:spPr>
          <a:xfrm>
            <a:off x="10972800" y="5700106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Nancy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Bolin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AAF255-F624-8ABD-53E0-FF716BC5D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43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1266-77A1-F9B7-DD54-84AB51C20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55482-5A5F-0E90-CFD1-6DCEA5F7E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166D11-0A6D-77EC-D04E-84B39C9612CD}"/>
              </a:ext>
            </a:extLst>
          </p:cNvPr>
          <p:cNvSpPr txBox="1"/>
          <p:nvPr/>
        </p:nvSpPr>
        <p:spPr>
          <a:xfrm>
            <a:off x="10972800" y="5700106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Nancy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Bolin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FC72DB-47C0-6939-0F26-D5DCDEC6D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8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13A40-CF87-8342-9CE3-79AE72D9D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17B84-ADB6-B1DD-1911-FC81C42F0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A93615-19B1-4F2F-B19F-67B6D7CD0BB7}"/>
              </a:ext>
            </a:extLst>
          </p:cNvPr>
          <p:cNvSpPr txBox="1"/>
          <p:nvPr/>
        </p:nvSpPr>
        <p:spPr>
          <a:xfrm>
            <a:off x="10972800" y="5700106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Nancy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Bolin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B5DEC9-651E-838E-572F-641C20F32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32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CB786-27C4-362D-E49F-1DA579074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63158-8134-6C92-1188-E18F0AEE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49421-845F-F4FD-4235-8032C953B1E1}"/>
              </a:ext>
            </a:extLst>
          </p:cNvPr>
          <p:cNvSpPr txBox="1"/>
          <p:nvPr/>
        </p:nvSpPr>
        <p:spPr>
          <a:xfrm>
            <a:off x="10972800" y="5112575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Bruce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Balick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57F3BA-8983-BC49-F259-9BD1A5329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89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55BE8-782A-3583-79C1-62767EDA9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81BA6-3FD3-7D6E-7055-3247C3372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12707F-DBB0-1929-B351-21340C37AEB4}"/>
              </a:ext>
            </a:extLst>
          </p:cNvPr>
          <p:cNvSpPr txBox="1"/>
          <p:nvPr/>
        </p:nvSpPr>
        <p:spPr>
          <a:xfrm>
            <a:off x="11277600" y="5400575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Bruce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Balick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C0AC9C-4620-A975-6D99-37EF929DA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12" y="35750"/>
            <a:ext cx="10226975" cy="682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11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62693-8867-A9AF-9DE4-74F4C762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BB6F8-15E1-8FC7-AD77-B5287759D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329546-6C16-5C4B-84EC-8ADB5D465EE4}"/>
              </a:ext>
            </a:extLst>
          </p:cNvPr>
          <p:cNvSpPr txBox="1"/>
          <p:nvPr/>
        </p:nvSpPr>
        <p:spPr>
          <a:xfrm>
            <a:off x="10972800" y="5112575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Bruce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Balick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40A3DB-712B-D787-83AF-9D7E8452B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985" y="0"/>
            <a:ext cx="4534030" cy="680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0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4A2B7-E374-304D-9606-2C931AFBB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3A037-1EAC-3D96-6690-14522101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6E7644-60B3-8E79-81C1-0430178950F0}"/>
              </a:ext>
            </a:extLst>
          </p:cNvPr>
          <p:cNvSpPr txBox="1"/>
          <p:nvPr/>
        </p:nvSpPr>
        <p:spPr>
          <a:xfrm>
            <a:off x="10936200" y="3429000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Ryan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Hamilton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BF3A3-D388-9236-6A2A-A81919137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75965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8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8EAC1-6E06-1B6A-173A-CF9A69746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33FDE-5B2D-8357-326F-33A3FD1D6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8F8AEE-2B65-C994-DBCE-72AD2AA5FDFC}"/>
              </a:ext>
            </a:extLst>
          </p:cNvPr>
          <p:cNvSpPr txBox="1"/>
          <p:nvPr/>
        </p:nvSpPr>
        <p:spPr>
          <a:xfrm>
            <a:off x="10972800" y="3420035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Ryan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Hamilton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48B691-0C3C-A648-1066-D4B40C08B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48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8F65C-F576-EC02-8D8E-FE4F9D23F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17D84-C1CA-EB31-1934-9E1CD253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D80E08-52E7-B19E-F3FA-A7C7C392B666}"/>
              </a:ext>
            </a:extLst>
          </p:cNvPr>
          <p:cNvSpPr txBox="1"/>
          <p:nvPr/>
        </p:nvSpPr>
        <p:spPr>
          <a:xfrm>
            <a:off x="10996342" y="3429000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Ryan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Hamilton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9276EE-3564-DD25-5A47-C336DDB1B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718D8-CE5A-DA73-7455-F1D36E84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73EA7-3809-5A84-4E6B-B61E604F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CEE6C-9232-BA52-8234-DEE88C8563E0}"/>
              </a:ext>
            </a:extLst>
          </p:cNvPr>
          <p:cNvSpPr txBox="1"/>
          <p:nvPr/>
        </p:nvSpPr>
        <p:spPr>
          <a:xfrm>
            <a:off x="10983518" y="578687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Rebecca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Jansson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1924B3C-53C0-7385-9427-9A5FE525F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1784"/>
            <a:ext cx="9186377" cy="688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125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2DA7D-CA63-0EF5-2EA0-AC235E714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53131-6358-CD1A-96DC-0794935A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068A90-ED3C-40E6-2E64-5253E83FD762}"/>
              </a:ext>
            </a:extLst>
          </p:cNvPr>
          <p:cNvSpPr txBox="1"/>
          <p:nvPr/>
        </p:nvSpPr>
        <p:spPr>
          <a:xfrm>
            <a:off x="10983518" y="578687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Rebecca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Jansson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A691EB-7100-07BE-FF06-38C635E11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763" y="939"/>
            <a:ext cx="9247237" cy="685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869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2EED-D04C-096F-C897-15182E5E9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B4E63-4A53-279B-C385-D85A0BF8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6A675-271F-3819-6B62-75DCBF19D3D0}"/>
              </a:ext>
            </a:extLst>
          </p:cNvPr>
          <p:cNvSpPr txBox="1"/>
          <p:nvPr/>
        </p:nvSpPr>
        <p:spPr>
          <a:xfrm>
            <a:off x="10983518" y="5786872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Rebecca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Jansson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E7D0988-6595-C8B0-67B2-5EBFA24FC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679" y="-44449"/>
            <a:ext cx="5176837" cy="690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470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A2D4C-D6EB-AC82-00F1-CC748243C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61E2D-3811-ADA9-F65C-642B9486F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957E7E-46F8-67C2-4B13-6B562DD50D3D}"/>
              </a:ext>
            </a:extLst>
          </p:cNvPr>
          <p:cNvSpPr txBox="1"/>
          <p:nvPr/>
        </p:nvSpPr>
        <p:spPr>
          <a:xfrm>
            <a:off x="10635164" y="58028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Michelle Lee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9001AC-9D92-CCB9-668E-3BE2824F54D8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516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9286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78CE8-F505-6FB4-4640-FA8A27830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A0CF6-4ABD-4CED-4BD2-691BB9D52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28496D-BA7E-D1E0-AFA1-02BFE1B807E7}"/>
              </a:ext>
            </a:extLst>
          </p:cNvPr>
          <p:cNvSpPr txBox="1"/>
          <p:nvPr/>
        </p:nvSpPr>
        <p:spPr>
          <a:xfrm>
            <a:off x="10635164" y="58028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Michelle Lee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C041F6-C282-4B70-167C-6960FB79DF86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1838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89135-BE24-5134-E083-77735D1A3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30951-21DA-9D18-05FB-985C664F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426D89-4657-AD07-3C12-61FBB354CB98}"/>
              </a:ext>
            </a:extLst>
          </p:cNvPr>
          <p:cNvSpPr txBox="1"/>
          <p:nvPr/>
        </p:nvSpPr>
        <p:spPr>
          <a:xfrm>
            <a:off x="10635164" y="58028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Michelle Lee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0E9276-7710-0F6F-1D8E-C860E1112467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069" y="-48136"/>
            <a:ext cx="4633393" cy="6929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192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EA6F-DB7A-E719-66BF-E561920FE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F9D58-F718-BF0D-BD12-86F8E284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2FC48E-47ED-2EE2-71B8-6D3C8505A7A1}"/>
              </a:ext>
            </a:extLst>
          </p:cNvPr>
          <p:cNvSpPr txBox="1"/>
          <p:nvPr/>
        </p:nvSpPr>
        <p:spPr>
          <a:xfrm>
            <a:off x="11209431" y="5710535"/>
            <a:ext cx="10567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Mike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Madden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2EA18C-26D8-6382-A557-F9F3B88FB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523" y="0"/>
            <a:ext cx="10304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07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3F3FD-3957-9DEC-DA72-94D48EF49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16AD3-E879-06C7-1535-79963B29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FB6EBA-EB02-038E-F754-095ED0287C82}"/>
              </a:ext>
            </a:extLst>
          </p:cNvPr>
          <p:cNvSpPr txBox="1"/>
          <p:nvPr/>
        </p:nvSpPr>
        <p:spPr>
          <a:xfrm>
            <a:off x="10025598" y="6419113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Mike Madden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01D6FC-0F1B-3F44-C40E-54DEC1C20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02" y="318212"/>
            <a:ext cx="11055898" cy="594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64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814C0-61CD-A29E-9FDC-E75371982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0C29D-E52C-66ED-BBA1-E93E90F8A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3A9183-17F0-8CF3-6D43-4C7DFC806541}"/>
              </a:ext>
            </a:extLst>
          </p:cNvPr>
          <p:cNvSpPr txBox="1"/>
          <p:nvPr/>
        </p:nvSpPr>
        <p:spPr>
          <a:xfrm>
            <a:off x="11209431" y="5710535"/>
            <a:ext cx="10567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Mike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Madden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05B872-D480-60B9-42B5-774385482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523" y="0"/>
            <a:ext cx="10304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74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1A8D9-95AA-BF79-0FF7-AFDEC2E6F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B5CCF-6075-1818-9289-51075466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E8E9B1E-5960-9428-E1D9-F426D8BC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031" y="0"/>
            <a:ext cx="9181969" cy="6886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676D8B-36BE-4BFF-967E-70A103DADC1C}"/>
              </a:ext>
            </a:extLst>
          </p:cNvPr>
          <p:cNvSpPr txBox="1"/>
          <p:nvPr/>
        </p:nvSpPr>
        <p:spPr>
          <a:xfrm>
            <a:off x="10579104" y="598753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Merrill Mayer</a:t>
            </a:r>
          </a:p>
        </p:txBody>
      </p:sp>
    </p:spTree>
    <p:extLst>
      <p:ext uri="{BB962C8B-B14F-4D97-AF65-F5344CB8AC3E}">
        <p14:creationId xmlns:p14="http://schemas.microsoft.com/office/powerpoint/2010/main" val="715237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6A3C0-D995-BF32-1B32-005323133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4B639-4945-6B04-6A18-6CC29D291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8CE3C9-8826-B389-39A2-416FE8BA6B13}"/>
              </a:ext>
            </a:extLst>
          </p:cNvPr>
          <p:cNvSpPr txBox="1"/>
          <p:nvPr/>
        </p:nvSpPr>
        <p:spPr>
          <a:xfrm>
            <a:off x="10579104" y="598753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Merrill Mayer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F784352-FCF2-57E1-1515-F9721AF8F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619" y="-1786"/>
            <a:ext cx="9146381" cy="685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378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DA2D-2631-F4B7-9D2C-66D3A7B04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C5833-E27A-64C7-3453-58A81B76E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4A2F5D-CADB-C828-CDA3-91D390BEF1F5}"/>
              </a:ext>
            </a:extLst>
          </p:cNvPr>
          <p:cNvSpPr txBox="1"/>
          <p:nvPr/>
        </p:nvSpPr>
        <p:spPr>
          <a:xfrm>
            <a:off x="10579104" y="598753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Merrill Mayer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A5590A-B59F-6AAE-51A6-417976715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206" y="-155380"/>
            <a:ext cx="5217319" cy="695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740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428B3-C477-C872-5D6E-FB611129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EEDD5-D548-CD9F-C2DD-B858DC6B7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15238-39C4-4C0A-3F7F-A2E424BEB84E}"/>
              </a:ext>
            </a:extLst>
          </p:cNvPr>
          <p:cNvSpPr txBox="1"/>
          <p:nvPr/>
        </p:nvSpPr>
        <p:spPr>
          <a:xfrm>
            <a:off x="11027713" y="5738154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Dave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Mushen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8AC3E17-2F3A-92E6-58BB-431804CF9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79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393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FDB35-4DCC-A36B-FD0C-A3C5DDF83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E6D44-C1D7-32A3-0452-C9F91428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6EB16-8340-82A3-4433-BF15E735A131}"/>
              </a:ext>
            </a:extLst>
          </p:cNvPr>
          <p:cNvSpPr txBox="1"/>
          <p:nvPr/>
        </p:nvSpPr>
        <p:spPr>
          <a:xfrm>
            <a:off x="11027713" y="5738154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Dave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Mushen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CAF684F-99B1-E94D-27DA-6497B7CB1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775" y="0"/>
            <a:ext cx="5160450" cy="688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151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4E591-9EF4-BFD1-BFDD-C08EF0FEE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047E2-351D-C9F2-BA45-2F09E9341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B789A8-2AE1-E8EF-EA98-E5AA7ABDAB13}"/>
              </a:ext>
            </a:extLst>
          </p:cNvPr>
          <p:cNvSpPr txBox="1"/>
          <p:nvPr/>
        </p:nvSpPr>
        <p:spPr>
          <a:xfrm>
            <a:off x="11027713" y="5738154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Dave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Mushen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1B62F7F-C820-EC97-2032-8C5261BD6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342" y="0"/>
            <a:ext cx="518221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900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DA52-BFD5-1742-B320-D52EBBFD8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28E4E-3687-E004-815B-CE889164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F01F91-E60E-3BA3-26B4-CA3B16B1BBF7}"/>
              </a:ext>
            </a:extLst>
          </p:cNvPr>
          <p:cNvSpPr txBox="1"/>
          <p:nvPr/>
        </p:nvSpPr>
        <p:spPr>
          <a:xfrm>
            <a:off x="11135300" y="5752672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Pam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Mushen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C97506-2287-59D9-B907-252E269F4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0"/>
            <a:ext cx="601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694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B4C17-7200-1E89-19E5-963AA1AF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0C0D3-CC1A-1E71-FCCE-4B477A5B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3FC1DC-FE0A-2D75-CB8A-75EEB64D39C4}"/>
              </a:ext>
            </a:extLst>
          </p:cNvPr>
          <p:cNvSpPr txBox="1"/>
          <p:nvPr/>
        </p:nvSpPr>
        <p:spPr>
          <a:xfrm>
            <a:off x="11135300" y="5752672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Pam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Mushen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1A9037-FE0A-6BB6-6567-5D7FE83A8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530" y="280165"/>
            <a:ext cx="10110939" cy="615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465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622A7-9EF6-2895-AC44-54562FC6D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4F5A3-096F-9186-13F3-95BBA7918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BBA3B2-ED48-1472-EE3D-06EE9B7288E6}"/>
              </a:ext>
            </a:extLst>
          </p:cNvPr>
          <p:cNvSpPr txBox="1"/>
          <p:nvPr/>
        </p:nvSpPr>
        <p:spPr>
          <a:xfrm>
            <a:off x="11135300" y="5752672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Pam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Mushen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AFDC6F-8B17-5748-B728-1537DA0D6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931" y="0"/>
            <a:ext cx="5142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1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9CB50-D227-F695-B101-81F75178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26399-CAB6-67A5-2A84-6DE4E73D9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7A950-967D-1DB7-D2BF-D1F8BC0153E1}"/>
              </a:ext>
            </a:extLst>
          </p:cNvPr>
          <p:cNvSpPr txBox="1"/>
          <p:nvPr/>
        </p:nvSpPr>
        <p:spPr>
          <a:xfrm>
            <a:off x="11191500" y="5623775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Tom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Ranken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B7D44D-D2BC-6146-43DD-67D63908E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262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1E296-C73D-4736-79D1-2D89720B5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C444E-A796-4FC6-B8B9-C5C6E640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9E04BE-87C6-CADB-4723-CD8F4C62B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661F66-A0FD-C1DA-98F8-60100EDDEB77}"/>
              </a:ext>
            </a:extLst>
          </p:cNvPr>
          <p:cNvSpPr txBox="1"/>
          <p:nvPr/>
        </p:nvSpPr>
        <p:spPr>
          <a:xfrm>
            <a:off x="11191500" y="5623775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Tom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Ranken</a:t>
            </a:r>
          </a:p>
        </p:txBody>
      </p:sp>
    </p:spTree>
    <p:extLst>
      <p:ext uri="{BB962C8B-B14F-4D97-AF65-F5344CB8AC3E}">
        <p14:creationId xmlns:p14="http://schemas.microsoft.com/office/powerpoint/2010/main" val="28413382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8667E-EF53-C87D-CE3D-3EE61890E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6C9D2-99A6-FDE9-ECC9-6E66287B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5C5081-8D46-46E9-DB2E-5EA71E568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6E2A1F-5DF6-A7DC-A458-59C0D504EC90}"/>
              </a:ext>
            </a:extLst>
          </p:cNvPr>
          <p:cNvSpPr txBox="1"/>
          <p:nvPr/>
        </p:nvSpPr>
        <p:spPr>
          <a:xfrm>
            <a:off x="11191500" y="5623775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Tom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Ranken</a:t>
            </a:r>
          </a:p>
        </p:txBody>
      </p:sp>
    </p:spTree>
    <p:extLst>
      <p:ext uri="{BB962C8B-B14F-4D97-AF65-F5344CB8AC3E}">
        <p14:creationId xmlns:p14="http://schemas.microsoft.com/office/powerpoint/2010/main" val="2212378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52F50-EFD7-76F9-D41C-995B0BADC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CCB73-D59A-1F18-5656-5826DEB38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F27FB-2867-CDAF-5D0E-D78A93ED2199}"/>
              </a:ext>
            </a:extLst>
          </p:cNvPr>
          <p:cNvSpPr txBox="1"/>
          <p:nvPr/>
        </p:nvSpPr>
        <p:spPr>
          <a:xfrm>
            <a:off x="10398673" y="3506975"/>
            <a:ext cx="1757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Stuart Webber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C597E0-E7EB-E714-1F84-8D43F6B3C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38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987B7-A8AC-0C56-EBA8-CA47AB9E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841C1-6F1E-B595-4355-5088B374F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560B7C-64F3-24F7-FFE0-68F5CFF02E64}"/>
              </a:ext>
            </a:extLst>
          </p:cNvPr>
          <p:cNvSpPr txBox="1"/>
          <p:nvPr/>
        </p:nvSpPr>
        <p:spPr>
          <a:xfrm>
            <a:off x="10326559" y="3514119"/>
            <a:ext cx="1757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Stuart Webber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FACEAA-ED40-7DC4-3437-812D60129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825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46336-7F14-3CE7-0525-CCFDE9924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9FCE3-31B4-EDE9-9A73-4265BD7E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DEFE2A-07EE-60EA-4F74-6087E507A751}"/>
              </a:ext>
            </a:extLst>
          </p:cNvPr>
          <p:cNvSpPr txBox="1"/>
          <p:nvPr/>
        </p:nvSpPr>
        <p:spPr>
          <a:xfrm>
            <a:off x="10398673" y="3529278"/>
            <a:ext cx="1757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Stuart Webber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A43818-FC8C-0AF4-43EA-FD4DD8389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574" y="0"/>
            <a:ext cx="5834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379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026DC-08BE-57E7-07C2-ECB4255CF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F1CD4-C2F5-BC51-F34E-91D5F9D2C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D2F7E-B422-6330-413E-6937D91359DB}"/>
              </a:ext>
            </a:extLst>
          </p:cNvPr>
          <p:cNvSpPr txBox="1"/>
          <p:nvPr/>
        </p:nvSpPr>
        <p:spPr>
          <a:xfrm>
            <a:off x="11192708" y="3429000"/>
            <a:ext cx="924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Paul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Weibel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8E3880-3812-5342-5049-B29520A39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789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89F5E-F2D1-727F-3680-020895C22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73B79-D314-72E6-E8F3-AC2CED3A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B5421D-FA51-880F-24EE-5630F5A2EC8C}"/>
              </a:ext>
            </a:extLst>
          </p:cNvPr>
          <p:cNvSpPr txBox="1"/>
          <p:nvPr/>
        </p:nvSpPr>
        <p:spPr>
          <a:xfrm>
            <a:off x="10583867" y="3506975"/>
            <a:ext cx="147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Paul Weibel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60097A-B41B-C04A-D65C-E2D7360AC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517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843B8-0BDF-8EFB-1CED-EAB8B0766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EE55C-AB05-9A06-7AD4-A49CF2A63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FB19A2-487E-7BD5-6AB2-E85FC9DDC9F9}"/>
              </a:ext>
            </a:extLst>
          </p:cNvPr>
          <p:cNvSpPr txBox="1"/>
          <p:nvPr/>
        </p:nvSpPr>
        <p:spPr>
          <a:xfrm>
            <a:off x="10583867" y="3506975"/>
            <a:ext cx="147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Paul Weibel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8CACC9-8108-00BD-2898-F79BD4BA6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450" y="1600200"/>
            <a:ext cx="54991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302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58EC2-79D6-377A-3A21-9E91B2D13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2FB39-CD83-9428-AE84-6FF682EC6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075849-9A65-D531-8412-42060379A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766" y="0"/>
            <a:ext cx="515446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D680E5-6205-4BDA-FD6F-DF0DCBF937FE}"/>
              </a:ext>
            </a:extLst>
          </p:cNvPr>
          <p:cNvSpPr txBox="1"/>
          <p:nvPr/>
        </p:nvSpPr>
        <p:spPr>
          <a:xfrm>
            <a:off x="11036898" y="5657244"/>
            <a:ext cx="1091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Victoria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Wenick</a:t>
            </a:r>
          </a:p>
        </p:txBody>
      </p:sp>
    </p:spTree>
    <p:extLst>
      <p:ext uri="{BB962C8B-B14F-4D97-AF65-F5344CB8AC3E}">
        <p14:creationId xmlns:p14="http://schemas.microsoft.com/office/powerpoint/2010/main" val="17391012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7780F-3E92-9205-0C0F-05D1A8937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F4C90-D4FD-27C2-FE76-517C3F35C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0A3E9A-7C0C-D781-2530-08E146244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336" y="0"/>
            <a:ext cx="915132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08F895-95D7-3568-C079-06377BA5B3DB}"/>
              </a:ext>
            </a:extLst>
          </p:cNvPr>
          <p:cNvSpPr txBox="1"/>
          <p:nvPr/>
        </p:nvSpPr>
        <p:spPr>
          <a:xfrm>
            <a:off x="11036898" y="5657244"/>
            <a:ext cx="1091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Victoria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Wenick</a:t>
            </a:r>
          </a:p>
        </p:txBody>
      </p:sp>
    </p:spTree>
    <p:extLst>
      <p:ext uri="{BB962C8B-B14F-4D97-AF65-F5344CB8AC3E}">
        <p14:creationId xmlns:p14="http://schemas.microsoft.com/office/powerpoint/2010/main" val="6664430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93B41-252D-9188-09E7-29C780306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94884-E40A-0100-341E-18698F04D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4AAA72-0F6D-36D6-71C0-A3EFEF39A288}"/>
              </a:ext>
            </a:extLst>
          </p:cNvPr>
          <p:cNvSpPr txBox="1"/>
          <p:nvPr/>
        </p:nvSpPr>
        <p:spPr>
          <a:xfrm>
            <a:off x="11036898" y="5657244"/>
            <a:ext cx="1091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Victoria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Wenick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79C730-BFC9-808B-E137-A0EF2810F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63747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D36D06-4CB7-4DF0-BC60-E9BFBDAC45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AB8BBB-9A18-4050-923B-7FC6E36DA49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B61E4D0-D101-4A17-BA61-F29B2B6CFE7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{25F93005-EAA1-4522-90B2-A65C16DC8D27}tf89118109_win32</Template>
  <TotalTime>2750</TotalTime>
  <Words>135</Words>
  <Application>Microsoft Office PowerPoint</Application>
  <PresentationFormat>Widescreen</PresentationFormat>
  <Paragraphs>123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Aptos</vt:lpstr>
      <vt:lpstr>Arial</vt:lpstr>
      <vt:lpstr>ModOverlayVTI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Sunrise Rotary Service Foundation</dc:title>
  <dc:creator>J. Thomas Ranken</dc:creator>
  <cp:lastModifiedBy>Tom Ranken</cp:lastModifiedBy>
  <cp:revision>31</cp:revision>
  <dcterms:created xsi:type="dcterms:W3CDTF">2024-01-03T01:20:51Z</dcterms:created>
  <dcterms:modified xsi:type="dcterms:W3CDTF">2026-10-14T23:52:08Z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